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3.xml" ContentType="application/vnd.openxmlformats-officedocument.presentationml.tags+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4"/>
  </p:sldMasterIdLst>
  <p:notesMasterIdLst>
    <p:notesMasterId r:id="rId27"/>
  </p:notesMasterIdLst>
  <p:sldIdLst>
    <p:sldId id="307" r:id="rId5"/>
    <p:sldId id="289" r:id="rId6"/>
    <p:sldId id="263" r:id="rId7"/>
    <p:sldId id="315" r:id="rId8"/>
    <p:sldId id="297" r:id="rId9"/>
    <p:sldId id="264" r:id="rId10"/>
    <p:sldId id="292" r:id="rId11"/>
    <p:sldId id="309" r:id="rId12"/>
    <p:sldId id="319" r:id="rId13"/>
    <p:sldId id="320" r:id="rId14"/>
    <p:sldId id="321" r:id="rId15"/>
    <p:sldId id="273" r:id="rId16"/>
    <p:sldId id="305" r:id="rId17"/>
    <p:sldId id="316" r:id="rId18"/>
    <p:sldId id="277" r:id="rId19"/>
    <p:sldId id="317" r:id="rId20"/>
    <p:sldId id="285" r:id="rId21"/>
    <p:sldId id="284" r:id="rId22"/>
    <p:sldId id="312" r:id="rId23"/>
    <p:sldId id="286" r:id="rId24"/>
    <p:sldId id="303" r:id="rId25"/>
    <p:sldId id="311"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7493C02-B92A-7078-32B9-6027A24B5AD9}" name="Sharoff, Brittany (US)" initials="S(" userId="S::brittany.sharoff@euromoneyny.com::90af13b0-48f3-4d01-940f-a6eaedda34ea" providerId="AD"/>
  <p188:author id="{0D475A7E-2074-C43D-07C9-131F9EFCA7D4}" name="Shailyn Tirado (US)" initials="S(" userId="S::shailyn.tirado@legalbenchmarkinggroup.com::ca4ee049-6ac6-4b70-b745-efb7a8dc0329" providerId="AD"/>
  <p188:author id="{B16884B3-00A0-9052-BE89-42625C330524}" name="Michael Rafalowich (US)" initials="M(" userId="S::michael.rafalowich@legalbenchmarkinggroup.com::191929a3-d594-43ed-8881-e8a21e157252" providerId="AD"/>
  <p188:author id="{674DC6D7-BD6C-D110-9F80-7B04F24AFF43}" name="Makenzie Rodrigues (US)" initials="M(" userId="S::makenzie.rodrigues@legalbenchmarkinggroup.com::f4c55095-44a5-42f9-a17e-345ce8031da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4673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64"/>
  </p:normalViewPr>
  <p:slideViewPr>
    <p:cSldViewPr snapToGrid="0">
      <p:cViewPr varScale="1">
        <p:scale>
          <a:sx n="70" d="100"/>
          <a:sy n="70" d="100"/>
        </p:scale>
        <p:origin x="512"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ata3.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ata4.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45.sv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11" Type="http://schemas.openxmlformats.org/officeDocument/2006/relationships/image" Target="../media/image44.png"/><Relationship Id="rId5" Type="http://schemas.openxmlformats.org/officeDocument/2006/relationships/image" Target="../media/image38.png"/><Relationship Id="rId10" Type="http://schemas.openxmlformats.org/officeDocument/2006/relationships/image" Target="../media/image43.svg"/><Relationship Id="rId4" Type="http://schemas.openxmlformats.org/officeDocument/2006/relationships/image" Target="../media/image37.svg"/><Relationship Id="rId9" Type="http://schemas.openxmlformats.org/officeDocument/2006/relationships/image" Target="../media/image42.png"/></Relationships>
</file>

<file path=ppt/diagrams/_rels/data5.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3.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rawing4.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45.sv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11" Type="http://schemas.openxmlformats.org/officeDocument/2006/relationships/image" Target="../media/image44.png"/><Relationship Id="rId5" Type="http://schemas.openxmlformats.org/officeDocument/2006/relationships/image" Target="../media/image38.png"/><Relationship Id="rId10" Type="http://schemas.openxmlformats.org/officeDocument/2006/relationships/image" Target="../media/image43.svg"/><Relationship Id="rId4" Type="http://schemas.openxmlformats.org/officeDocument/2006/relationships/image" Target="../media/image37.svg"/><Relationship Id="rId9" Type="http://schemas.openxmlformats.org/officeDocument/2006/relationships/image" Target="../media/image42.png"/></Relationships>
</file>

<file path=ppt/diagrams/_rels/drawing5.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colors1.xml><?xml version="1.0" encoding="utf-8"?>
<dgm:colorsDef xmlns:dgm="http://schemas.openxmlformats.org/drawingml/2006/diagram" xmlns:a="http://schemas.openxmlformats.org/drawingml/2006/main" uniqueId="urn:microsoft.com/office/officeart/2018/5/colors/Iconchunking_neutralbg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a:alpha val="0"/>
      </a:schemeClr>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9A11DC-4081-4822-8618-950716E7756C}" type="doc">
      <dgm:prSet loTypeId="urn:microsoft.com/office/officeart/2018/2/layout/IconVerticalSolidList" loCatId="icon" qsTypeId="urn:microsoft.com/office/officeart/2005/8/quickstyle/simple1" qsCatId="simple" csTypeId="urn:microsoft.com/office/officeart/2018/5/colors/Iconchunking_neutralbg_accent4_2" csCatId="accent4" phldr="1"/>
      <dgm:spPr/>
      <dgm:t>
        <a:bodyPr/>
        <a:lstStyle/>
        <a:p>
          <a:endParaRPr lang="en-US"/>
        </a:p>
      </dgm:t>
    </dgm:pt>
    <dgm:pt modelId="{90ECF524-B000-40A1-A326-2D22F71CD61C}">
      <dgm:prSet/>
      <dgm:spPr/>
      <dgm:t>
        <a:bodyPr/>
        <a:lstStyle/>
        <a:p>
          <a:pPr>
            <a:lnSpc>
              <a:spcPct val="100000"/>
            </a:lnSpc>
          </a:pPr>
          <a:r>
            <a:rPr lang="en-US" b="0" baseline="0">
              <a:latin typeface="Arial"/>
              <a:cs typeface="Arial"/>
            </a:rPr>
            <a:t>Benchmark Research Process </a:t>
          </a:r>
          <a:r>
            <a:rPr lang="en-US" b="0">
              <a:latin typeface="Arial"/>
              <a:cs typeface="Arial"/>
            </a:rPr>
            <a:t>+ </a:t>
          </a:r>
          <a:r>
            <a:rPr lang="en-US" b="0" baseline="0">
              <a:latin typeface="Arial"/>
              <a:cs typeface="Arial"/>
            </a:rPr>
            <a:t>NEW DEVELOPMENTS</a:t>
          </a:r>
          <a:endParaRPr lang="en-US" b="0">
            <a:latin typeface="Arial"/>
            <a:cs typeface="Arial"/>
          </a:endParaRPr>
        </a:p>
      </dgm:t>
    </dgm:pt>
    <dgm:pt modelId="{D11655DD-8265-4155-A7F6-F37871177628}" type="parTrans" cxnId="{66E084BF-468D-4832-A1C1-F24F3B6B11CA}">
      <dgm:prSet/>
      <dgm:spPr/>
      <dgm:t>
        <a:bodyPr/>
        <a:lstStyle/>
        <a:p>
          <a:endParaRPr lang="en-US"/>
        </a:p>
      </dgm:t>
    </dgm:pt>
    <dgm:pt modelId="{EA82F076-43B7-47F5-BE10-B2B4A2A00030}" type="sibTrans" cxnId="{66E084BF-468D-4832-A1C1-F24F3B6B11CA}">
      <dgm:prSet/>
      <dgm:spPr/>
      <dgm:t>
        <a:bodyPr/>
        <a:lstStyle/>
        <a:p>
          <a:endParaRPr lang="en-US"/>
        </a:p>
      </dgm:t>
    </dgm:pt>
    <dgm:pt modelId="{2470F9A1-9DEE-4EEA-9AEE-209A4DF663E8}">
      <dgm:prSet/>
      <dgm:spPr/>
      <dgm:t>
        <a:bodyPr/>
        <a:lstStyle/>
        <a:p>
          <a:pPr>
            <a:lnSpc>
              <a:spcPct val="100000"/>
            </a:lnSpc>
          </a:pPr>
          <a:r>
            <a:rPr lang="en-US" b="0" baseline="0">
              <a:latin typeface="Arial"/>
              <a:cs typeface="Arial"/>
            </a:rPr>
            <a:t>Completing the Questionnaire </a:t>
          </a:r>
          <a:r>
            <a:rPr lang="en-US" b="0">
              <a:latin typeface="Arial"/>
              <a:cs typeface="Arial"/>
            </a:rPr>
            <a:t>​</a:t>
          </a:r>
        </a:p>
      </dgm:t>
    </dgm:pt>
    <dgm:pt modelId="{86881C13-CE63-47FF-9D4C-FF72EFCD9871}" type="parTrans" cxnId="{DA7B47CA-77B8-4141-9326-FC9BE6AAE722}">
      <dgm:prSet/>
      <dgm:spPr/>
      <dgm:t>
        <a:bodyPr/>
        <a:lstStyle/>
        <a:p>
          <a:endParaRPr lang="en-US"/>
        </a:p>
      </dgm:t>
    </dgm:pt>
    <dgm:pt modelId="{B31991A2-BAC8-4C0A-982E-0524A7489560}" type="sibTrans" cxnId="{DA7B47CA-77B8-4141-9326-FC9BE6AAE722}">
      <dgm:prSet/>
      <dgm:spPr/>
      <dgm:t>
        <a:bodyPr/>
        <a:lstStyle/>
        <a:p>
          <a:endParaRPr lang="en-US"/>
        </a:p>
      </dgm:t>
    </dgm:pt>
    <dgm:pt modelId="{1515C0C5-848E-463C-AAC1-A951687A8E95}">
      <dgm:prSet/>
      <dgm:spPr/>
      <dgm:t>
        <a:bodyPr/>
        <a:lstStyle/>
        <a:p>
          <a:pPr>
            <a:lnSpc>
              <a:spcPct val="100000"/>
            </a:lnSpc>
          </a:pPr>
          <a:r>
            <a:rPr lang="en-US" b="0" baseline="0">
              <a:latin typeface="Arial"/>
              <a:cs typeface="Arial"/>
            </a:rPr>
            <a:t>Interviews </a:t>
          </a:r>
          <a:r>
            <a:rPr lang="en-US" b="0">
              <a:latin typeface="Arial"/>
              <a:cs typeface="Arial"/>
            </a:rPr>
            <a:t>​</a:t>
          </a:r>
        </a:p>
      </dgm:t>
    </dgm:pt>
    <dgm:pt modelId="{14B7636E-EB04-4087-B4C7-34A138D1A32A}" type="parTrans" cxnId="{9627BB3A-79BB-40E2-A49F-1CC495358212}">
      <dgm:prSet/>
      <dgm:spPr/>
      <dgm:t>
        <a:bodyPr/>
        <a:lstStyle/>
        <a:p>
          <a:endParaRPr lang="en-US"/>
        </a:p>
      </dgm:t>
    </dgm:pt>
    <dgm:pt modelId="{04C850DD-00E5-4C1B-8341-23D5E819C38F}" type="sibTrans" cxnId="{9627BB3A-79BB-40E2-A49F-1CC495358212}">
      <dgm:prSet/>
      <dgm:spPr/>
      <dgm:t>
        <a:bodyPr/>
        <a:lstStyle/>
        <a:p>
          <a:endParaRPr lang="en-US"/>
        </a:p>
      </dgm:t>
    </dgm:pt>
    <dgm:pt modelId="{BA4012ED-7108-4285-8DA0-B311B03C736F}">
      <dgm:prSet/>
      <dgm:spPr/>
      <dgm:t>
        <a:bodyPr/>
        <a:lstStyle/>
        <a:p>
          <a:pPr>
            <a:lnSpc>
              <a:spcPct val="100000"/>
            </a:lnSpc>
          </a:pPr>
          <a:r>
            <a:rPr lang="en-US" b="0" baseline="0">
              <a:latin typeface="Arial"/>
              <a:cs typeface="Arial"/>
            </a:rPr>
            <a:t>Benefits of Participation</a:t>
          </a:r>
          <a:r>
            <a:rPr lang="en-US" b="0">
              <a:latin typeface="Arial"/>
              <a:cs typeface="Arial"/>
            </a:rPr>
            <a:t>​</a:t>
          </a:r>
        </a:p>
      </dgm:t>
    </dgm:pt>
    <dgm:pt modelId="{74FE648C-B39C-4AE1-ADD3-1092AED0BB1A}" type="parTrans" cxnId="{B5AE525E-80E7-4396-8A09-29FB4380DA40}">
      <dgm:prSet/>
      <dgm:spPr/>
      <dgm:t>
        <a:bodyPr/>
        <a:lstStyle/>
        <a:p>
          <a:endParaRPr lang="en-US"/>
        </a:p>
      </dgm:t>
    </dgm:pt>
    <dgm:pt modelId="{E357B033-BBFE-4540-8325-EF9FA6A4D441}" type="sibTrans" cxnId="{B5AE525E-80E7-4396-8A09-29FB4380DA40}">
      <dgm:prSet/>
      <dgm:spPr/>
      <dgm:t>
        <a:bodyPr/>
        <a:lstStyle/>
        <a:p>
          <a:endParaRPr lang="en-US"/>
        </a:p>
      </dgm:t>
    </dgm:pt>
    <dgm:pt modelId="{847A3765-4EBF-47E2-8A65-0ECCC02C858C}">
      <dgm:prSet/>
      <dgm:spPr/>
      <dgm:t>
        <a:bodyPr/>
        <a:lstStyle/>
        <a:p>
          <a:pPr>
            <a:lnSpc>
              <a:spcPct val="100000"/>
            </a:lnSpc>
          </a:pPr>
          <a:r>
            <a:rPr lang="en-US" b="0" baseline="0">
              <a:latin typeface="Arial"/>
              <a:cs typeface="Arial"/>
            </a:rPr>
            <a:t>Submission Strategies </a:t>
          </a:r>
          <a:r>
            <a:rPr lang="en-US" b="0">
              <a:latin typeface="Arial"/>
              <a:cs typeface="Arial"/>
            </a:rPr>
            <a:t>​</a:t>
          </a:r>
        </a:p>
      </dgm:t>
    </dgm:pt>
    <dgm:pt modelId="{3FC073EB-998E-4DA3-B4FE-48B3CEAAF18D}" type="parTrans" cxnId="{62359DC5-F7C8-4E02-B981-55C99254C47C}">
      <dgm:prSet/>
      <dgm:spPr/>
      <dgm:t>
        <a:bodyPr/>
        <a:lstStyle/>
        <a:p>
          <a:endParaRPr lang="en-US"/>
        </a:p>
      </dgm:t>
    </dgm:pt>
    <dgm:pt modelId="{3A1568C0-F3D5-45DA-9F85-7A73DE1A252E}" type="sibTrans" cxnId="{62359DC5-F7C8-4E02-B981-55C99254C47C}">
      <dgm:prSet/>
      <dgm:spPr/>
      <dgm:t>
        <a:bodyPr/>
        <a:lstStyle/>
        <a:p>
          <a:endParaRPr lang="en-US"/>
        </a:p>
      </dgm:t>
    </dgm:pt>
    <dgm:pt modelId="{8B19F80B-294D-4824-9F82-69A1DF7E0AE4}">
      <dgm:prSet/>
      <dgm:spPr/>
      <dgm:t>
        <a:bodyPr/>
        <a:lstStyle/>
        <a:p>
          <a:pPr>
            <a:lnSpc>
              <a:spcPct val="100000"/>
            </a:lnSpc>
          </a:pPr>
          <a:r>
            <a:rPr lang="en-US" b="0" baseline="0">
              <a:latin typeface="Arial"/>
              <a:cs typeface="Arial"/>
            </a:rPr>
            <a:t>Benchmark Rankings and Special Honors</a:t>
          </a:r>
          <a:endParaRPr lang="en-US" b="0">
            <a:latin typeface="Arial"/>
            <a:cs typeface="Arial"/>
          </a:endParaRPr>
        </a:p>
      </dgm:t>
    </dgm:pt>
    <dgm:pt modelId="{9E61ECE5-EE26-4FA1-B20A-8240F19A9916}" type="parTrans" cxnId="{CBDE91DB-E81A-4C42-AEDB-3F231F5AD93C}">
      <dgm:prSet/>
      <dgm:spPr/>
      <dgm:t>
        <a:bodyPr/>
        <a:lstStyle/>
        <a:p>
          <a:endParaRPr lang="en-US"/>
        </a:p>
      </dgm:t>
    </dgm:pt>
    <dgm:pt modelId="{2B15BD2F-36E9-4B65-B1AC-B9FC4BF65816}" type="sibTrans" cxnId="{CBDE91DB-E81A-4C42-AEDB-3F231F5AD93C}">
      <dgm:prSet/>
      <dgm:spPr/>
      <dgm:t>
        <a:bodyPr/>
        <a:lstStyle/>
        <a:p>
          <a:endParaRPr lang="en-US"/>
        </a:p>
      </dgm:t>
    </dgm:pt>
    <dgm:pt modelId="{5E5D76A7-E3BF-46F9-A13C-A8C38102A019}" type="pres">
      <dgm:prSet presAssocID="{D99A11DC-4081-4822-8618-950716E7756C}" presName="root" presStyleCnt="0">
        <dgm:presLayoutVars>
          <dgm:dir/>
          <dgm:resizeHandles val="exact"/>
        </dgm:presLayoutVars>
      </dgm:prSet>
      <dgm:spPr/>
    </dgm:pt>
    <dgm:pt modelId="{35AA6153-99F5-4A87-A397-586F2A39B320}" type="pres">
      <dgm:prSet presAssocID="{90ECF524-B000-40A1-A326-2D22F71CD61C}" presName="compNode" presStyleCnt="0"/>
      <dgm:spPr/>
    </dgm:pt>
    <dgm:pt modelId="{920B36FA-9F44-4019-B71A-A5C8A8941D35}" type="pres">
      <dgm:prSet presAssocID="{90ECF524-B000-40A1-A326-2D22F71CD61C}" presName="bgRect" presStyleLbl="bgShp" presStyleIdx="0" presStyleCnt="6"/>
      <dgm:spPr/>
    </dgm:pt>
    <dgm:pt modelId="{FA7CB46E-6A59-4EC7-9592-D1264C8C61EE}" type="pres">
      <dgm:prSet presAssocID="{90ECF524-B000-40A1-A326-2D22F71CD61C}"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nufacturing"/>
        </a:ext>
      </dgm:extLst>
    </dgm:pt>
    <dgm:pt modelId="{9D92922D-F593-4A9F-8FF5-B4412A8050E7}" type="pres">
      <dgm:prSet presAssocID="{90ECF524-B000-40A1-A326-2D22F71CD61C}" presName="spaceRect" presStyleCnt="0"/>
      <dgm:spPr/>
    </dgm:pt>
    <dgm:pt modelId="{964394E1-6419-4A8F-B5EC-9ECB8C8BB88A}" type="pres">
      <dgm:prSet presAssocID="{90ECF524-B000-40A1-A326-2D22F71CD61C}" presName="parTx" presStyleLbl="revTx" presStyleIdx="0" presStyleCnt="6">
        <dgm:presLayoutVars>
          <dgm:chMax val="0"/>
          <dgm:chPref val="0"/>
        </dgm:presLayoutVars>
      </dgm:prSet>
      <dgm:spPr/>
    </dgm:pt>
    <dgm:pt modelId="{18089260-4371-4D1D-8D0B-EF7FA0FC7C00}" type="pres">
      <dgm:prSet presAssocID="{EA82F076-43B7-47F5-BE10-B2B4A2A00030}" presName="sibTrans" presStyleCnt="0"/>
      <dgm:spPr/>
    </dgm:pt>
    <dgm:pt modelId="{BFDCA1CC-F725-4BBF-9996-B7AF43C72122}" type="pres">
      <dgm:prSet presAssocID="{2470F9A1-9DEE-4EEA-9AEE-209A4DF663E8}" presName="compNode" presStyleCnt="0"/>
      <dgm:spPr/>
    </dgm:pt>
    <dgm:pt modelId="{96589CAB-5ED9-4A42-80EC-C6B307917885}" type="pres">
      <dgm:prSet presAssocID="{2470F9A1-9DEE-4EEA-9AEE-209A4DF663E8}" presName="bgRect" presStyleLbl="bgShp" presStyleIdx="1" presStyleCnt="6"/>
      <dgm:spPr/>
    </dgm:pt>
    <dgm:pt modelId="{4C5E2A83-A9F5-4194-A7B4-8374B093CBC9}" type="pres">
      <dgm:prSet presAssocID="{2470F9A1-9DEE-4EEA-9AEE-209A4DF663E8}"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naire"/>
        </a:ext>
      </dgm:extLst>
    </dgm:pt>
    <dgm:pt modelId="{3094CDB7-11DB-47D0-BE8B-4A4B65BB6754}" type="pres">
      <dgm:prSet presAssocID="{2470F9A1-9DEE-4EEA-9AEE-209A4DF663E8}" presName="spaceRect" presStyleCnt="0"/>
      <dgm:spPr/>
    </dgm:pt>
    <dgm:pt modelId="{2BD0EB01-C11A-4E73-9E1D-A79CEB86CD50}" type="pres">
      <dgm:prSet presAssocID="{2470F9A1-9DEE-4EEA-9AEE-209A4DF663E8}" presName="parTx" presStyleLbl="revTx" presStyleIdx="1" presStyleCnt="6">
        <dgm:presLayoutVars>
          <dgm:chMax val="0"/>
          <dgm:chPref val="0"/>
        </dgm:presLayoutVars>
      </dgm:prSet>
      <dgm:spPr/>
    </dgm:pt>
    <dgm:pt modelId="{F17C0BE1-9DF0-4ACB-AACE-4BBF401CC611}" type="pres">
      <dgm:prSet presAssocID="{B31991A2-BAC8-4C0A-982E-0524A7489560}" presName="sibTrans" presStyleCnt="0"/>
      <dgm:spPr/>
    </dgm:pt>
    <dgm:pt modelId="{7C65D400-F915-4490-BC98-77E1F9B6CAF2}" type="pres">
      <dgm:prSet presAssocID="{1515C0C5-848E-463C-AAC1-A951687A8E95}" presName="compNode" presStyleCnt="0"/>
      <dgm:spPr/>
    </dgm:pt>
    <dgm:pt modelId="{37287594-0E0B-4EB9-94A3-DD84CD09A888}" type="pres">
      <dgm:prSet presAssocID="{1515C0C5-848E-463C-AAC1-A951687A8E95}" presName="bgRect" presStyleLbl="bgShp" presStyleIdx="2" presStyleCnt="6"/>
      <dgm:spPr/>
    </dgm:pt>
    <dgm:pt modelId="{BEBC2C6F-20E4-4956-A74C-D4FB38E5C4C1}" type="pres">
      <dgm:prSet presAssocID="{1515C0C5-848E-463C-AAC1-A951687A8E95}"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log"/>
        </a:ext>
      </dgm:extLst>
    </dgm:pt>
    <dgm:pt modelId="{C9E740C2-A062-4F94-8DDB-04F09161AEC9}" type="pres">
      <dgm:prSet presAssocID="{1515C0C5-848E-463C-AAC1-A951687A8E95}" presName="spaceRect" presStyleCnt="0"/>
      <dgm:spPr/>
    </dgm:pt>
    <dgm:pt modelId="{1D6E7A26-0DDF-45CB-A649-4684276DC4D9}" type="pres">
      <dgm:prSet presAssocID="{1515C0C5-848E-463C-AAC1-A951687A8E95}" presName="parTx" presStyleLbl="revTx" presStyleIdx="2" presStyleCnt="6">
        <dgm:presLayoutVars>
          <dgm:chMax val="0"/>
          <dgm:chPref val="0"/>
        </dgm:presLayoutVars>
      </dgm:prSet>
      <dgm:spPr/>
    </dgm:pt>
    <dgm:pt modelId="{A8DFF206-1A89-438B-8A4C-8C992343CFBF}" type="pres">
      <dgm:prSet presAssocID="{04C850DD-00E5-4C1B-8341-23D5E819C38F}" presName="sibTrans" presStyleCnt="0"/>
      <dgm:spPr/>
    </dgm:pt>
    <dgm:pt modelId="{2E39C76E-3D50-4514-BC40-F333681E5B0E}" type="pres">
      <dgm:prSet presAssocID="{BA4012ED-7108-4285-8DA0-B311B03C736F}" presName="compNode" presStyleCnt="0"/>
      <dgm:spPr/>
    </dgm:pt>
    <dgm:pt modelId="{EC608E62-3558-4B8C-8AE5-EC9A8C5D34AA}" type="pres">
      <dgm:prSet presAssocID="{BA4012ED-7108-4285-8DA0-B311B03C736F}" presName="bgRect" presStyleLbl="bgShp" presStyleIdx="3" presStyleCnt="6"/>
      <dgm:spPr/>
    </dgm:pt>
    <dgm:pt modelId="{F1AB91A4-B8DE-4616-B02F-7F4AD52C4651}" type="pres">
      <dgm:prSet presAssocID="{BA4012ED-7108-4285-8DA0-B311B03C736F}"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nboarding"/>
        </a:ext>
      </dgm:extLst>
    </dgm:pt>
    <dgm:pt modelId="{0882721E-F351-4A6C-A79B-0A9D992EE858}" type="pres">
      <dgm:prSet presAssocID="{BA4012ED-7108-4285-8DA0-B311B03C736F}" presName="spaceRect" presStyleCnt="0"/>
      <dgm:spPr/>
    </dgm:pt>
    <dgm:pt modelId="{72AD5B8A-80C3-4425-A307-1C88FD8BFDD5}" type="pres">
      <dgm:prSet presAssocID="{BA4012ED-7108-4285-8DA0-B311B03C736F}" presName="parTx" presStyleLbl="revTx" presStyleIdx="3" presStyleCnt="6">
        <dgm:presLayoutVars>
          <dgm:chMax val="0"/>
          <dgm:chPref val="0"/>
        </dgm:presLayoutVars>
      </dgm:prSet>
      <dgm:spPr/>
    </dgm:pt>
    <dgm:pt modelId="{8178082A-C34D-49A8-88C7-E9E34E4ABDDA}" type="pres">
      <dgm:prSet presAssocID="{E357B033-BBFE-4540-8325-EF9FA6A4D441}" presName="sibTrans" presStyleCnt="0"/>
      <dgm:spPr/>
    </dgm:pt>
    <dgm:pt modelId="{8F891E12-428F-439A-BE4C-F011AA41D89D}" type="pres">
      <dgm:prSet presAssocID="{847A3765-4EBF-47E2-8A65-0ECCC02C858C}" presName="compNode" presStyleCnt="0"/>
      <dgm:spPr/>
    </dgm:pt>
    <dgm:pt modelId="{948BB5F0-F354-4609-9D76-91124EA619CF}" type="pres">
      <dgm:prSet presAssocID="{847A3765-4EBF-47E2-8A65-0ECCC02C858C}" presName="bgRect" presStyleLbl="bgShp" presStyleIdx="4" presStyleCnt="6"/>
      <dgm:spPr/>
    </dgm:pt>
    <dgm:pt modelId="{BD6E4622-87C0-4AB4-B5A0-D9FDCD53BC1B}" type="pres">
      <dgm:prSet presAssocID="{847A3765-4EBF-47E2-8A65-0ECCC02C858C}"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chedule Event Action"/>
        </a:ext>
      </dgm:extLst>
    </dgm:pt>
    <dgm:pt modelId="{17047609-5FC1-4265-B727-293AAD9A31D8}" type="pres">
      <dgm:prSet presAssocID="{847A3765-4EBF-47E2-8A65-0ECCC02C858C}" presName="spaceRect" presStyleCnt="0"/>
      <dgm:spPr/>
    </dgm:pt>
    <dgm:pt modelId="{46581228-F052-4C5A-9FA9-0404B88B2FCC}" type="pres">
      <dgm:prSet presAssocID="{847A3765-4EBF-47E2-8A65-0ECCC02C858C}" presName="parTx" presStyleLbl="revTx" presStyleIdx="4" presStyleCnt="6">
        <dgm:presLayoutVars>
          <dgm:chMax val="0"/>
          <dgm:chPref val="0"/>
        </dgm:presLayoutVars>
      </dgm:prSet>
      <dgm:spPr/>
    </dgm:pt>
    <dgm:pt modelId="{C2C7FBF7-E1BD-4FDD-85C8-FE04DDBF3D6F}" type="pres">
      <dgm:prSet presAssocID="{3A1568C0-F3D5-45DA-9F85-7A73DE1A252E}" presName="sibTrans" presStyleCnt="0"/>
      <dgm:spPr/>
    </dgm:pt>
    <dgm:pt modelId="{ABDEAF7C-9839-480B-ACF2-8EFA70604CB7}" type="pres">
      <dgm:prSet presAssocID="{8B19F80B-294D-4824-9F82-69A1DF7E0AE4}" presName="compNode" presStyleCnt="0"/>
      <dgm:spPr/>
    </dgm:pt>
    <dgm:pt modelId="{D5A1A549-6DFA-484A-9273-A60DA2C73F9E}" type="pres">
      <dgm:prSet presAssocID="{8B19F80B-294D-4824-9F82-69A1DF7E0AE4}" presName="bgRect" presStyleLbl="bgShp" presStyleIdx="5" presStyleCnt="6"/>
      <dgm:spPr/>
    </dgm:pt>
    <dgm:pt modelId="{72AC2516-891E-4F30-8597-8EEF8E39316D}" type="pres">
      <dgm:prSet presAssocID="{8B19F80B-294D-4824-9F82-69A1DF7E0AE4}" presName="iconRect" presStyleLbl="node1" presStyleIdx="5" presStyleCnt="6"/>
      <dgm:spPr>
        <a:blipFill>
          <a:blip xmlns:r="http://schemas.openxmlformats.org/officeDocument/2006/relationships" r:embed="rId11">
            <a:extLs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Trophy outline"/>
        </a:ext>
      </dgm:extLst>
    </dgm:pt>
    <dgm:pt modelId="{5C052608-2F0A-4033-B7C2-A7F533327ADC}" type="pres">
      <dgm:prSet presAssocID="{8B19F80B-294D-4824-9F82-69A1DF7E0AE4}" presName="spaceRect" presStyleCnt="0"/>
      <dgm:spPr/>
    </dgm:pt>
    <dgm:pt modelId="{270D9AC1-66BA-4DA3-A7AA-C0C2BBF2CCEA}" type="pres">
      <dgm:prSet presAssocID="{8B19F80B-294D-4824-9F82-69A1DF7E0AE4}" presName="parTx" presStyleLbl="revTx" presStyleIdx="5" presStyleCnt="6">
        <dgm:presLayoutVars>
          <dgm:chMax val="0"/>
          <dgm:chPref val="0"/>
        </dgm:presLayoutVars>
      </dgm:prSet>
      <dgm:spPr/>
    </dgm:pt>
  </dgm:ptLst>
  <dgm:cxnLst>
    <dgm:cxn modelId="{940B6113-241F-457A-AAD7-D1C166B3AFB3}" type="presOf" srcId="{D99A11DC-4081-4822-8618-950716E7756C}" destId="{5E5D76A7-E3BF-46F9-A13C-A8C38102A019}" srcOrd="0" destOrd="0" presId="urn:microsoft.com/office/officeart/2018/2/layout/IconVerticalSolidList"/>
    <dgm:cxn modelId="{9627BB3A-79BB-40E2-A49F-1CC495358212}" srcId="{D99A11DC-4081-4822-8618-950716E7756C}" destId="{1515C0C5-848E-463C-AAC1-A951687A8E95}" srcOrd="2" destOrd="0" parTransId="{14B7636E-EB04-4087-B4C7-34A138D1A32A}" sibTransId="{04C850DD-00E5-4C1B-8341-23D5E819C38F}"/>
    <dgm:cxn modelId="{B5AE525E-80E7-4396-8A09-29FB4380DA40}" srcId="{D99A11DC-4081-4822-8618-950716E7756C}" destId="{BA4012ED-7108-4285-8DA0-B311B03C736F}" srcOrd="3" destOrd="0" parTransId="{74FE648C-B39C-4AE1-ADD3-1092AED0BB1A}" sibTransId="{E357B033-BBFE-4540-8325-EF9FA6A4D441}"/>
    <dgm:cxn modelId="{5A8CD445-9CEA-4E8B-9DC2-CF774E6E7B7D}" type="presOf" srcId="{BA4012ED-7108-4285-8DA0-B311B03C736F}" destId="{72AD5B8A-80C3-4425-A307-1C88FD8BFDD5}" srcOrd="0" destOrd="0" presId="urn:microsoft.com/office/officeart/2018/2/layout/IconVerticalSolidList"/>
    <dgm:cxn modelId="{66E084BF-468D-4832-A1C1-F24F3B6B11CA}" srcId="{D99A11DC-4081-4822-8618-950716E7756C}" destId="{90ECF524-B000-40A1-A326-2D22F71CD61C}" srcOrd="0" destOrd="0" parTransId="{D11655DD-8265-4155-A7F6-F37871177628}" sibTransId="{EA82F076-43B7-47F5-BE10-B2B4A2A00030}"/>
    <dgm:cxn modelId="{62359DC5-F7C8-4E02-B981-55C99254C47C}" srcId="{D99A11DC-4081-4822-8618-950716E7756C}" destId="{847A3765-4EBF-47E2-8A65-0ECCC02C858C}" srcOrd="4" destOrd="0" parTransId="{3FC073EB-998E-4DA3-B4FE-48B3CEAAF18D}" sibTransId="{3A1568C0-F3D5-45DA-9F85-7A73DE1A252E}"/>
    <dgm:cxn modelId="{DA7B47CA-77B8-4141-9326-FC9BE6AAE722}" srcId="{D99A11DC-4081-4822-8618-950716E7756C}" destId="{2470F9A1-9DEE-4EEA-9AEE-209A4DF663E8}" srcOrd="1" destOrd="0" parTransId="{86881C13-CE63-47FF-9D4C-FF72EFCD9871}" sibTransId="{B31991A2-BAC8-4C0A-982E-0524A7489560}"/>
    <dgm:cxn modelId="{BD0F42CC-BF9D-4474-A031-835DF515F084}" type="presOf" srcId="{1515C0C5-848E-463C-AAC1-A951687A8E95}" destId="{1D6E7A26-0DDF-45CB-A649-4684276DC4D9}" srcOrd="0" destOrd="0" presId="urn:microsoft.com/office/officeart/2018/2/layout/IconVerticalSolidList"/>
    <dgm:cxn modelId="{D757BDDA-9FD0-409E-BD63-3AA926A2397C}" type="presOf" srcId="{8B19F80B-294D-4824-9F82-69A1DF7E0AE4}" destId="{270D9AC1-66BA-4DA3-A7AA-C0C2BBF2CCEA}" srcOrd="0" destOrd="0" presId="urn:microsoft.com/office/officeart/2018/2/layout/IconVerticalSolidList"/>
    <dgm:cxn modelId="{CBDE91DB-E81A-4C42-AEDB-3F231F5AD93C}" srcId="{D99A11DC-4081-4822-8618-950716E7756C}" destId="{8B19F80B-294D-4824-9F82-69A1DF7E0AE4}" srcOrd="5" destOrd="0" parTransId="{9E61ECE5-EE26-4FA1-B20A-8240F19A9916}" sibTransId="{2B15BD2F-36E9-4B65-B1AC-B9FC4BF65816}"/>
    <dgm:cxn modelId="{79573AE5-2E1F-4643-8FC6-71109A812E26}" type="presOf" srcId="{2470F9A1-9DEE-4EEA-9AEE-209A4DF663E8}" destId="{2BD0EB01-C11A-4E73-9E1D-A79CEB86CD50}" srcOrd="0" destOrd="0" presId="urn:microsoft.com/office/officeart/2018/2/layout/IconVerticalSolidList"/>
    <dgm:cxn modelId="{D2CCF7E5-0E60-4203-95F9-4B5ED55F08B0}" type="presOf" srcId="{847A3765-4EBF-47E2-8A65-0ECCC02C858C}" destId="{46581228-F052-4C5A-9FA9-0404B88B2FCC}" srcOrd="0" destOrd="0" presId="urn:microsoft.com/office/officeart/2018/2/layout/IconVerticalSolidList"/>
    <dgm:cxn modelId="{A9531BFF-9CDD-4082-9E28-07059532C997}" type="presOf" srcId="{90ECF524-B000-40A1-A326-2D22F71CD61C}" destId="{964394E1-6419-4A8F-B5EC-9ECB8C8BB88A}" srcOrd="0" destOrd="0" presId="urn:microsoft.com/office/officeart/2018/2/layout/IconVerticalSolidList"/>
    <dgm:cxn modelId="{5956FA2E-8B7E-4E50-AD2D-D259E23CB26F}" type="presParOf" srcId="{5E5D76A7-E3BF-46F9-A13C-A8C38102A019}" destId="{35AA6153-99F5-4A87-A397-586F2A39B320}" srcOrd="0" destOrd="0" presId="urn:microsoft.com/office/officeart/2018/2/layout/IconVerticalSolidList"/>
    <dgm:cxn modelId="{9E4E59A0-4771-4D26-A9D1-FE23EA5C53B6}" type="presParOf" srcId="{35AA6153-99F5-4A87-A397-586F2A39B320}" destId="{920B36FA-9F44-4019-B71A-A5C8A8941D35}" srcOrd="0" destOrd="0" presId="urn:microsoft.com/office/officeart/2018/2/layout/IconVerticalSolidList"/>
    <dgm:cxn modelId="{39ACD17F-3FF6-43C3-9AAE-AD19CCCD6EEA}" type="presParOf" srcId="{35AA6153-99F5-4A87-A397-586F2A39B320}" destId="{FA7CB46E-6A59-4EC7-9592-D1264C8C61EE}" srcOrd="1" destOrd="0" presId="urn:microsoft.com/office/officeart/2018/2/layout/IconVerticalSolidList"/>
    <dgm:cxn modelId="{77899847-F80A-4BC0-9906-D97AA91A37D1}" type="presParOf" srcId="{35AA6153-99F5-4A87-A397-586F2A39B320}" destId="{9D92922D-F593-4A9F-8FF5-B4412A8050E7}" srcOrd="2" destOrd="0" presId="urn:microsoft.com/office/officeart/2018/2/layout/IconVerticalSolidList"/>
    <dgm:cxn modelId="{2F50AE9E-8FAD-47C5-880B-7DDE80A57534}" type="presParOf" srcId="{35AA6153-99F5-4A87-A397-586F2A39B320}" destId="{964394E1-6419-4A8F-B5EC-9ECB8C8BB88A}" srcOrd="3" destOrd="0" presId="urn:microsoft.com/office/officeart/2018/2/layout/IconVerticalSolidList"/>
    <dgm:cxn modelId="{E291DCB8-41C4-48FE-9828-78B9FDD85C7F}" type="presParOf" srcId="{5E5D76A7-E3BF-46F9-A13C-A8C38102A019}" destId="{18089260-4371-4D1D-8D0B-EF7FA0FC7C00}" srcOrd="1" destOrd="0" presId="urn:microsoft.com/office/officeart/2018/2/layout/IconVerticalSolidList"/>
    <dgm:cxn modelId="{35EBFEFD-D14B-4001-B97D-560A7A629057}" type="presParOf" srcId="{5E5D76A7-E3BF-46F9-A13C-A8C38102A019}" destId="{BFDCA1CC-F725-4BBF-9996-B7AF43C72122}" srcOrd="2" destOrd="0" presId="urn:microsoft.com/office/officeart/2018/2/layout/IconVerticalSolidList"/>
    <dgm:cxn modelId="{66990FAA-8774-41B6-BA12-36058A5BFE60}" type="presParOf" srcId="{BFDCA1CC-F725-4BBF-9996-B7AF43C72122}" destId="{96589CAB-5ED9-4A42-80EC-C6B307917885}" srcOrd="0" destOrd="0" presId="urn:microsoft.com/office/officeart/2018/2/layout/IconVerticalSolidList"/>
    <dgm:cxn modelId="{6EBB858C-65BE-4800-8A98-DFDA5DF169DD}" type="presParOf" srcId="{BFDCA1CC-F725-4BBF-9996-B7AF43C72122}" destId="{4C5E2A83-A9F5-4194-A7B4-8374B093CBC9}" srcOrd="1" destOrd="0" presId="urn:microsoft.com/office/officeart/2018/2/layout/IconVerticalSolidList"/>
    <dgm:cxn modelId="{51ED7200-32EE-4C6C-AAB9-435287EDC4AA}" type="presParOf" srcId="{BFDCA1CC-F725-4BBF-9996-B7AF43C72122}" destId="{3094CDB7-11DB-47D0-BE8B-4A4B65BB6754}" srcOrd="2" destOrd="0" presId="urn:microsoft.com/office/officeart/2018/2/layout/IconVerticalSolidList"/>
    <dgm:cxn modelId="{4FC16EF2-1E37-46A2-A565-03AFB9F422BE}" type="presParOf" srcId="{BFDCA1CC-F725-4BBF-9996-B7AF43C72122}" destId="{2BD0EB01-C11A-4E73-9E1D-A79CEB86CD50}" srcOrd="3" destOrd="0" presId="urn:microsoft.com/office/officeart/2018/2/layout/IconVerticalSolidList"/>
    <dgm:cxn modelId="{14A08135-EFFA-4AFC-92FD-9CCA6E3B9F1A}" type="presParOf" srcId="{5E5D76A7-E3BF-46F9-A13C-A8C38102A019}" destId="{F17C0BE1-9DF0-4ACB-AACE-4BBF401CC611}" srcOrd="3" destOrd="0" presId="urn:microsoft.com/office/officeart/2018/2/layout/IconVerticalSolidList"/>
    <dgm:cxn modelId="{08E45DBA-D853-4D47-83FF-B6E3F438A345}" type="presParOf" srcId="{5E5D76A7-E3BF-46F9-A13C-A8C38102A019}" destId="{7C65D400-F915-4490-BC98-77E1F9B6CAF2}" srcOrd="4" destOrd="0" presId="urn:microsoft.com/office/officeart/2018/2/layout/IconVerticalSolidList"/>
    <dgm:cxn modelId="{068964A4-1964-417E-BF34-ED84207E8D7E}" type="presParOf" srcId="{7C65D400-F915-4490-BC98-77E1F9B6CAF2}" destId="{37287594-0E0B-4EB9-94A3-DD84CD09A888}" srcOrd="0" destOrd="0" presId="urn:microsoft.com/office/officeart/2018/2/layout/IconVerticalSolidList"/>
    <dgm:cxn modelId="{AB5531E2-3D25-4D6A-A448-B16888BFE24E}" type="presParOf" srcId="{7C65D400-F915-4490-BC98-77E1F9B6CAF2}" destId="{BEBC2C6F-20E4-4956-A74C-D4FB38E5C4C1}" srcOrd="1" destOrd="0" presId="urn:microsoft.com/office/officeart/2018/2/layout/IconVerticalSolidList"/>
    <dgm:cxn modelId="{C36953DD-19C0-4F75-8180-C53AD00EC023}" type="presParOf" srcId="{7C65D400-F915-4490-BC98-77E1F9B6CAF2}" destId="{C9E740C2-A062-4F94-8DDB-04F09161AEC9}" srcOrd="2" destOrd="0" presId="urn:microsoft.com/office/officeart/2018/2/layout/IconVerticalSolidList"/>
    <dgm:cxn modelId="{4146166C-5799-456C-A861-18CE7E3E5892}" type="presParOf" srcId="{7C65D400-F915-4490-BC98-77E1F9B6CAF2}" destId="{1D6E7A26-0DDF-45CB-A649-4684276DC4D9}" srcOrd="3" destOrd="0" presId="urn:microsoft.com/office/officeart/2018/2/layout/IconVerticalSolidList"/>
    <dgm:cxn modelId="{BDC83DD3-B9E1-40A9-8E3E-D94BC6A191FF}" type="presParOf" srcId="{5E5D76A7-E3BF-46F9-A13C-A8C38102A019}" destId="{A8DFF206-1A89-438B-8A4C-8C992343CFBF}" srcOrd="5" destOrd="0" presId="urn:microsoft.com/office/officeart/2018/2/layout/IconVerticalSolidList"/>
    <dgm:cxn modelId="{8FEDF0F2-5E89-4B33-9040-0457C151A7C4}" type="presParOf" srcId="{5E5D76A7-E3BF-46F9-A13C-A8C38102A019}" destId="{2E39C76E-3D50-4514-BC40-F333681E5B0E}" srcOrd="6" destOrd="0" presId="urn:microsoft.com/office/officeart/2018/2/layout/IconVerticalSolidList"/>
    <dgm:cxn modelId="{140FA933-7192-46B6-9145-A45EB37F663D}" type="presParOf" srcId="{2E39C76E-3D50-4514-BC40-F333681E5B0E}" destId="{EC608E62-3558-4B8C-8AE5-EC9A8C5D34AA}" srcOrd="0" destOrd="0" presId="urn:microsoft.com/office/officeart/2018/2/layout/IconVerticalSolidList"/>
    <dgm:cxn modelId="{03012B48-BB71-4F66-8B58-A108313177F0}" type="presParOf" srcId="{2E39C76E-3D50-4514-BC40-F333681E5B0E}" destId="{F1AB91A4-B8DE-4616-B02F-7F4AD52C4651}" srcOrd="1" destOrd="0" presId="urn:microsoft.com/office/officeart/2018/2/layout/IconVerticalSolidList"/>
    <dgm:cxn modelId="{1A6923AB-0CA6-405B-8CE6-D400E284A2AA}" type="presParOf" srcId="{2E39C76E-3D50-4514-BC40-F333681E5B0E}" destId="{0882721E-F351-4A6C-A79B-0A9D992EE858}" srcOrd="2" destOrd="0" presId="urn:microsoft.com/office/officeart/2018/2/layout/IconVerticalSolidList"/>
    <dgm:cxn modelId="{68403F74-EBF8-4BCE-9559-9E007481CBB0}" type="presParOf" srcId="{2E39C76E-3D50-4514-BC40-F333681E5B0E}" destId="{72AD5B8A-80C3-4425-A307-1C88FD8BFDD5}" srcOrd="3" destOrd="0" presId="urn:microsoft.com/office/officeart/2018/2/layout/IconVerticalSolidList"/>
    <dgm:cxn modelId="{BCDB13F0-DBE3-473F-8D09-DFDC01731AC6}" type="presParOf" srcId="{5E5D76A7-E3BF-46F9-A13C-A8C38102A019}" destId="{8178082A-C34D-49A8-88C7-E9E34E4ABDDA}" srcOrd="7" destOrd="0" presId="urn:microsoft.com/office/officeart/2018/2/layout/IconVerticalSolidList"/>
    <dgm:cxn modelId="{50CA84F0-1017-445E-B0FF-4435ED522D22}" type="presParOf" srcId="{5E5D76A7-E3BF-46F9-A13C-A8C38102A019}" destId="{8F891E12-428F-439A-BE4C-F011AA41D89D}" srcOrd="8" destOrd="0" presId="urn:microsoft.com/office/officeart/2018/2/layout/IconVerticalSolidList"/>
    <dgm:cxn modelId="{A66BF13B-474A-40DD-B4F3-89FE86FC0489}" type="presParOf" srcId="{8F891E12-428F-439A-BE4C-F011AA41D89D}" destId="{948BB5F0-F354-4609-9D76-91124EA619CF}" srcOrd="0" destOrd="0" presId="urn:microsoft.com/office/officeart/2018/2/layout/IconVerticalSolidList"/>
    <dgm:cxn modelId="{6A62FCD0-7192-4350-AA93-17B99BA63AE9}" type="presParOf" srcId="{8F891E12-428F-439A-BE4C-F011AA41D89D}" destId="{BD6E4622-87C0-4AB4-B5A0-D9FDCD53BC1B}" srcOrd="1" destOrd="0" presId="urn:microsoft.com/office/officeart/2018/2/layout/IconVerticalSolidList"/>
    <dgm:cxn modelId="{A32BB967-D9DB-433F-90B7-6A60ED507365}" type="presParOf" srcId="{8F891E12-428F-439A-BE4C-F011AA41D89D}" destId="{17047609-5FC1-4265-B727-293AAD9A31D8}" srcOrd="2" destOrd="0" presId="urn:microsoft.com/office/officeart/2018/2/layout/IconVerticalSolidList"/>
    <dgm:cxn modelId="{CE070215-8D8C-48F9-8F79-2F7B8AD13F33}" type="presParOf" srcId="{8F891E12-428F-439A-BE4C-F011AA41D89D}" destId="{46581228-F052-4C5A-9FA9-0404B88B2FCC}" srcOrd="3" destOrd="0" presId="urn:microsoft.com/office/officeart/2018/2/layout/IconVerticalSolidList"/>
    <dgm:cxn modelId="{C3E647A7-0A7F-42B2-BEDF-4EE22458143A}" type="presParOf" srcId="{5E5D76A7-E3BF-46F9-A13C-A8C38102A019}" destId="{C2C7FBF7-E1BD-4FDD-85C8-FE04DDBF3D6F}" srcOrd="9" destOrd="0" presId="urn:microsoft.com/office/officeart/2018/2/layout/IconVerticalSolidList"/>
    <dgm:cxn modelId="{1D75A11C-3F68-42BC-89EC-5610335B5918}" type="presParOf" srcId="{5E5D76A7-E3BF-46F9-A13C-A8C38102A019}" destId="{ABDEAF7C-9839-480B-ACF2-8EFA70604CB7}" srcOrd="10" destOrd="0" presId="urn:microsoft.com/office/officeart/2018/2/layout/IconVerticalSolidList"/>
    <dgm:cxn modelId="{CDB7356E-A859-44ED-88B1-C93059D5E2A7}" type="presParOf" srcId="{ABDEAF7C-9839-480B-ACF2-8EFA70604CB7}" destId="{D5A1A549-6DFA-484A-9273-A60DA2C73F9E}" srcOrd="0" destOrd="0" presId="urn:microsoft.com/office/officeart/2018/2/layout/IconVerticalSolidList"/>
    <dgm:cxn modelId="{8019BF2B-492A-4C67-A1B2-D4472B6E8624}" type="presParOf" srcId="{ABDEAF7C-9839-480B-ACF2-8EFA70604CB7}" destId="{72AC2516-891E-4F30-8597-8EEF8E39316D}" srcOrd="1" destOrd="0" presId="urn:microsoft.com/office/officeart/2018/2/layout/IconVerticalSolidList"/>
    <dgm:cxn modelId="{C0BE89CB-7B05-41CF-9457-D08610AAABB9}" type="presParOf" srcId="{ABDEAF7C-9839-480B-ACF2-8EFA70604CB7}" destId="{5C052608-2F0A-4033-B7C2-A7F533327ADC}" srcOrd="2" destOrd="0" presId="urn:microsoft.com/office/officeart/2018/2/layout/IconVerticalSolidList"/>
    <dgm:cxn modelId="{FED40B36-2DEC-4912-ABDF-9CF9E4481765}" type="presParOf" srcId="{ABDEAF7C-9839-480B-ACF2-8EFA70604CB7}" destId="{270D9AC1-66BA-4DA3-A7AA-C0C2BBF2CCEA}"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E505008-00EF-47E0-AF21-724162757C7E}" type="doc">
      <dgm:prSet loTypeId="urn:microsoft.com/office/officeart/2017/3/layout/HorizontalPathTimeline" loCatId="process" qsTypeId="urn:microsoft.com/office/officeart/2005/8/quickstyle/simple1" qsCatId="simple" csTypeId="urn:microsoft.com/office/officeart/2005/8/colors/colorful2" csCatId="colorful" phldr="1"/>
      <dgm:spPr/>
      <dgm:t>
        <a:bodyPr/>
        <a:lstStyle/>
        <a:p>
          <a:endParaRPr lang="en-US"/>
        </a:p>
      </dgm:t>
    </dgm:pt>
    <dgm:pt modelId="{DB95A390-2CF7-41FE-A0A2-A9B18DD0CCB8}">
      <dgm:prSet/>
      <dgm:spPr/>
      <dgm:t>
        <a:bodyPr/>
        <a:lstStyle/>
        <a:p>
          <a:pPr>
            <a:defRPr b="1"/>
          </a:pPr>
          <a:r>
            <a:rPr lang="en-US" b="0">
              <a:latin typeface="Arial"/>
              <a:cs typeface="Calibri"/>
            </a:rPr>
            <a:t>February 10</a:t>
          </a:r>
        </a:p>
      </dgm:t>
    </dgm:pt>
    <dgm:pt modelId="{448FF9D9-EA9B-4EDA-AB59-2775E6A70689}" type="parTrans" cxnId="{D210597C-8B83-4962-8125-F1374A810B9D}">
      <dgm:prSet/>
      <dgm:spPr/>
      <dgm:t>
        <a:bodyPr/>
        <a:lstStyle/>
        <a:p>
          <a:endParaRPr lang="en-US"/>
        </a:p>
      </dgm:t>
    </dgm:pt>
    <dgm:pt modelId="{291796C8-70A1-4967-80A3-160980DFA1A2}" type="sibTrans" cxnId="{D210597C-8B83-4962-8125-F1374A810B9D}">
      <dgm:prSet/>
      <dgm:spPr/>
      <dgm:t>
        <a:bodyPr/>
        <a:lstStyle/>
        <a:p>
          <a:endParaRPr lang="en-US"/>
        </a:p>
      </dgm:t>
    </dgm:pt>
    <dgm:pt modelId="{772A4BF3-78BD-4CDC-B3B0-D4E3F9764B8C}">
      <dgm:prSet phldr="0"/>
      <dgm:spPr/>
      <dgm:t>
        <a:bodyPr/>
        <a:lstStyle/>
        <a:p>
          <a:r>
            <a:rPr lang="en-US" b="0" u="none">
              <a:solidFill>
                <a:srgbClr val="C00000"/>
              </a:solidFill>
              <a:latin typeface="Arial"/>
              <a:cs typeface="Calibri"/>
            </a:rPr>
            <a:t>Research Cycle Launches</a:t>
          </a:r>
        </a:p>
      </dgm:t>
    </dgm:pt>
    <dgm:pt modelId="{E85C25CA-01D5-4B47-A9FE-7F1F175AAFF8}" type="parTrans" cxnId="{EF8F9E40-70FE-41AB-8CA9-B05642F1BCDC}">
      <dgm:prSet/>
      <dgm:spPr/>
      <dgm:t>
        <a:bodyPr/>
        <a:lstStyle/>
        <a:p>
          <a:endParaRPr lang="en-US"/>
        </a:p>
      </dgm:t>
    </dgm:pt>
    <dgm:pt modelId="{D60282D7-23FF-4B5E-8C3D-4A4A03C3C016}" type="sibTrans" cxnId="{EF8F9E40-70FE-41AB-8CA9-B05642F1BCDC}">
      <dgm:prSet/>
      <dgm:spPr/>
      <dgm:t>
        <a:bodyPr/>
        <a:lstStyle/>
        <a:p>
          <a:endParaRPr lang="en-US"/>
        </a:p>
      </dgm:t>
    </dgm:pt>
    <dgm:pt modelId="{65E43BB8-8978-44ED-9666-6DF00BCFBAC8}">
      <dgm:prSet/>
      <dgm:spPr/>
      <dgm:t>
        <a:bodyPr/>
        <a:lstStyle/>
        <a:p>
          <a:pPr>
            <a:defRPr b="1"/>
          </a:pPr>
          <a:r>
            <a:rPr lang="en-US" b="0">
              <a:latin typeface="Arial"/>
              <a:cs typeface="Calibri"/>
            </a:rPr>
            <a:t>April 24</a:t>
          </a:r>
          <a:endParaRPr lang="en-US" b="0">
            <a:latin typeface="Arial"/>
            <a:cs typeface="Arial"/>
          </a:endParaRPr>
        </a:p>
      </dgm:t>
    </dgm:pt>
    <dgm:pt modelId="{DE0B82BF-E7AD-4011-9BEA-3539298199AD}" type="parTrans" cxnId="{3FD00ADC-E6CE-4B16-BA05-32C86A443556}">
      <dgm:prSet/>
      <dgm:spPr/>
      <dgm:t>
        <a:bodyPr/>
        <a:lstStyle/>
        <a:p>
          <a:endParaRPr lang="en-US"/>
        </a:p>
      </dgm:t>
    </dgm:pt>
    <dgm:pt modelId="{B7808DF5-5E31-4101-9C43-ED01E3D83837}" type="sibTrans" cxnId="{3FD00ADC-E6CE-4B16-BA05-32C86A443556}">
      <dgm:prSet/>
      <dgm:spPr/>
      <dgm:t>
        <a:bodyPr/>
        <a:lstStyle/>
        <a:p>
          <a:endParaRPr lang="en-US"/>
        </a:p>
      </dgm:t>
    </dgm:pt>
    <dgm:pt modelId="{E72D7D57-E6F1-41CB-8360-FEED216487FB}">
      <dgm:prSet/>
      <dgm:spPr/>
      <dgm:t>
        <a:bodyPr/>
        <a:lstStyle/>
        <a:p>
          <a:r>
            <a:rPr lang="en-US" b="0">
              <a:solidFill>
                <a:srgbClr val="C00000"/>
              </a:solidFill>
              <a:latin typeface="Arial"/>
              <a:cs typeface="Calibri"/>
            </a:rPr>
            <a:t>SUBMISSION DEADLINE</a:t>
          </a:r>
        </a:p>
      </dgm:t>
    </dgm:pt>
    <dgm:pt modelId="{44BD205E-A7EF-4633-B789-F3CD080073CC}" type="parTrans" cxnId="{3AC50E17-6778-422F-95F2-3CBC18219A18}">
      <dgm:prSet/>
      <dgm:spPr/>
      <dgm:t>
        <a:bodyPr/>
        <a:lstStyle/>
        <a:p>
          <a:endParaRPr lang="en-US"/>
        </a:p>
      </dgm:t>
    </dgm:pt>
    <dgm:pt modelId="{B8DCA072-26FE-49E0-8FE6-4E0C2AF1C26A}" type="sibTrans" cxnId="{3AC50E17-6778-422F-95F2-3CBC18219A18}">
      <dgm:prSet/>
      <dgm:spPr/>
      <dgm:t>
        <a:bodyPr/>
        <a:lstStyle/>
        <a:p>
          <a:endParaRPr lang="en-US"/>
        </a:p>
      </dgm:t>
    </dgm:pt>
    <dgm:pt modelId="{C27D80EA-7182-4B21-9E44-5A297197C1B3}">
      <dgm:prSet/>
      <dgm:spPr/>
      <dgm:t>
        <a:bodyPr/>
        <a:lstStyle/>
        <a:p>
          <a:pPr>
            <a:defRPr b="1"/>
          </a:pPr>
          <a:r>
            <a:rPr lang="en-US" b="0">
              <a:latin typeface="Arial"/>
              <a:cs typeface="Calibri"/>
            </a:rPr>
            <a:t>July 1</a:t>
          </a:r>
        </a:p>
      </dgm:t>
    </dgm:pt>
    <dgm:pt modelId="{F647B181-1A8F-4E6D-A323-D82C923A6DB2}" type="parTrans" cxnId="{C9833B9D-604B-442A-AE72-89AC58BA7A8D}">
      <dgm:prSet/>
      <dgm:spPr/>
      <dgm:t>
        <a:bodyPr/>
        <a:lstStyle/>
        <a:p>
          <a:endParaRPr lang="en-US"/>
        </a:p>
      </dgm:t>
    </dgm:pt>
    <dgm:pt modelId="{8F4CAD68-FA3D-4F64-88E5-543D3162D81A}" type="sibTrans" cxnId="{C9833B9D-604B-442A-AE72-89AC58BA7A8D}">
      <dgm:prSet/>
      <dgm:spPr/>
      <dgm:t>
        <a:bodyPr/>
        <a:lstStyle/>
        <a:p>
          <a:endParaRPr lang="en-US"/>
        </a:p>
      </dgm:t>
    </dgm:pt>
    <dgm:pt modelId="{94309C01-7F0A-4C4C-B8DC-FE28D37916C9}">
      <dgm:prSet/>
      <dgm:spPr/>
      <dgm:t>
        <a:bodyPr/>
        <a:lstStyle/>
        <a:p>
          <a:pPr>
            <a:defRPr b="1"/>
          </a:pPr>
          <a:r>
            <a:rPr lang="en-US" b="0">
              <a:latin typeface="Arial"/>
              <a:cs typeface="Calibri"/>
            </a:rPr>
            <a:t>Late October</a:t>
          </a:r>
        </a:p>
      </dgm:t>
    </dgm:pt>
    <dgm:pt modelId="{DDB9D0E3-4E66-4832-B6F3-1971FA4046B9}" type="parTrans" cxnId="{322863DE-2608-48B7-871A-DFFD50F7A606}">
      <dgm:prSet/>
      <dgm:spPr/>
      <dgm:t>
        <a:bodyPr/>
        <a:lstStyle/>
        <a:p>
          <a:endParaRPr lang="en-US"/>
        </a:p>
      </dgm:t>
    </dgm:pt>
    <dgm:pt modelId="{C21479D5-06B2-4384-AE78-B0047FD9AC4D}" type="sibTrans" cxnId="{322863DE-2608-48B7-871A-DFFD50F7A606}">
      <dgm:prSet/>
      <dgm:spPr/>
      <dgm:t>
        <a:bodyPr/>
        <a:lstStyle/>
        <a:p>
          <a:endParaRPr lang="en-US"/>
        </a:p>
      </dgm:t>
    </dgm:pt>
    <dgm:pt modelId="{C0E5C14E-B24A-45D8-A12F-28BD467B0993}">
      <dgm:prSet/>
      <dgm:spPr/>
      <dgm:t>
        <a:bodyPr/>
        <a:lstStyle/>
        <a:p>
          <a:r>
            <a:rPr lang="en-US" b="0">
              <a:solidFill>
                <a:srgbClr val="C00000"/>
              </a:solidFill>
              <a:latin typeface="Arial"/>
              <a:cs typeface="Calibri"/>
            </a:rPr>
            <a:t>Benchmark Litigation USA rankings are released online</a:t>
          </a:r>
        </a:p>
      </dgm:t>
    </dgm:pt>
    <dgm:pt modelId="{A8CCF090-FF39-4CF2-940A-93115D40BE78}" type="parTrans" cxnId="{A1074222-AED6-4DDF-8E92-3ADC99A8FC22}">
      <dgm:prSet/>
      <dgm:spPr/>
      <dgm:t>
        <a:bodyPr/>
        <a:lstStyle/>
        <a:p>
          <a:endParaRPr lang="en-US"/>
        </a:p>
      </dgm:t>
    </dgm:pt>
    <dgm:pt modelId="{E9BDC47D-1A97-44DD-B47C-E02C8EB59C14}" type="sibTrans" cxnId="{A1074222-AED6-4DDF-8E92-3ADC99A8FC22}">
      <dgm:prSet/>
      <dgm:spPr/>
      <dgm:t>
        <a:bodyPr/>
        <a:lstStyle/>
        <a:p>
          <a:endParaRPr lang="en-US"/>
        </a:p>
      </dgm:t>
    </dgm:pt>
    <dgm:pt modelId="{16C6E398-6163-4F3E-80F7-FB13E722130D}">
      <dgm:prSet phldr="0"/>
      <dgm:spPr/>
      <dgm:t>
        <a:bodyPr/>
        <a:lstStyle/>
        <a:p>
          <a:r>
            <a:rPr lang="en-US" b="0">
              <a:latin typeface="Arial"/>
              <a:cs typeface="Calibri"/>
            </a:rPr>
            <a:t>Relevant research documents are posted online</a:t>
          </a:r>
        </a:p>
      </dgm:t>
    </dgm:pt>
    <dgm:pt modelId="{969CB253-061F-459A-B826-4B976EA44129}" type="parTrans" cxnId="{446FC561-DC24-4693-8F20-35690C794B9B}">
      <dgm:prSet/>
      <dgm:spPr/>
      <dgm:t>
        <a:bodyPr/>
        <a:lstStyle/>
        <a:p>
          <a:endParaRPr lang="en-US"/>
        </a:p>
      </dgm:t>
    </dgm:pt>
    <dgm:pt modelId="{05FBAE19-5BA3-4F1B-B261-0BDBE196C6B8}" type="sibTrans" cxnId="{446FC561-DC24-4693-8F20-35690C794B9B}">
      <dgm:prSet/>
      <dgm:spPr/>
      <dgm:t>
        <a:bodyPr/>
        <a:lstStyle/>
        <a:p>
          <a:endParaRPr lang="en-US"/>
        </a:p>
      </dgm:t>
    </dgm:pt>
    <dgm:pt modelId="{A5C93105-0EA1-49BF-BD52-B5EDB655DD00}">
      <dgm:prSet phldr="0"/>
      <dgm:spPr/>
      <dgm:t>
        <a:bodyPr/>
        <a:lstStyle/>
        <a:p>
          <a:r>
            <a:rPr lang="en-US" b="0">
              <a:latin typeface="Arial"/>
              <a:cs typeface="Calibri"/>
            </a:rPr>
            <a:t>Top 250 Women in Litigation results </a:t>
          </a:r>
          <a:r>
            <a:rPr lang="en-US" b="0">
              <a:latin typeface="Arial"/>
              <a:ea typeface="Calibri"/>
              <a:cs typeface="Calibri"/>
            </a:rPr>
            <a:t>published</a:t>
          </a:r>
          <a:endParaRPr lang="en-US" b="0">
            <a:latin typeface="Arial"/>
            <a:cs typeface="Arial"/>
          </a:endParaRPr>
        </a:p>
      </dgm:t>
    </dgm:pt>
    <dgm:pt modelId="{25C68FEB-D179-4930-808D-6A2236954683}" type="parTrans" cxnId="{91649F4C-E0BF-4C2E-AE91-46E7C6840DE5}">
      <dgm:prSet/>
      <dgm:spPr/>
      <dgm:t>
        <a:bodyPr/>
        <a:lstStyle/>
        <a:p>
          <a:endParaRPr lang="en-US"/>
        </a:p>
      </dgm:t>
    </dgm:pt>
    <dgm:pt modelId="{E114040C-0143-4E57-942E-82B5C4D9D34A}" type="sibTrans" cxnId="{91649F4C-E0BF-4C2E-AE91-46E7C6840DE5}">
      <dgm:prSet/>
      <dgm:spPr/>
      <dgm:t>
        <a:bodyPr/>
        <a:lstStyle/>
        <a:p>
          <a:endParaRPr lang="en-US"/>
        </a:p>
      </dgm:t>
    </dgm:pt>
    <dgm:pt modelId="{F5D996B2-98DA-4305-8934-B03AD580135B}">
      <dgm:prSet phldr="0"/>
      <dgm:spPr/>
      <dgm:t>
        <a:bodyPr/>
        <a:lstStyle/>
        <a:p>
          <a:pPr>
            <a:defRPr b="1"/>
          </a:pPr>
          <a:r>
            <a:rPr lang="en-US" b="0">
              <a:latin typeface="Arial"/>
              <a:cs typeface="Calibri"/>
            </a:rPr>
            <a:t>August</a:t>
          </a:r>
        </a:p>
      </dgm:t>
    </dgm:pt>
    <dgm:pt modelId="{7E483F0A-37AD-4082-B152-7AC1F172CA25}" type="parTrans" cxnId="{E0587DA5-3A08-40A9-B41F-83D8AE9F9272}">
      <dgm:prSet/>
      <dgm:spPr/>
      <dgm:t>
        <a:bodyPr/>
        <a:lstStyle/>
        <a:p>
          <a:endParaRPr lang="en-US"/>
        </a:p>
      </dgm:t>
    </dgm:pt>
    <dgm:pt modelId="{6A4932DA-14A8-441E-8F96-7C864631444A}" type="sibTrans" cxnId="{E0587DA5-3A08-40A9-B41F-83D8AE9F9272}">
      <dgm:prSet/>
      <dgm:spPr/>
      <dgm:t>
        <a:bodyPr/>
        <a:lstStyle/>
        <a:p>
          <a:endParaRPr lang="en-US"/>
        </a:p>
      </dgm:t>
    </dgm:pt>
    <dgm:pt modelId="{8FA7FD30-CE11-4048-9A4B-E793F9CB3819}">
      <dgm:prSet phldr="0"/>
      <dgm:spPr/>
      <dgm:t>
        <a:bodyPr/>
        <a:lstStyle/>
        <a:p>
          <a:r>
            <a:rPr lang="en-US" b="0">
              <a:latin typeface="Arial"/>
              <a:cs typeface="Calibri"/>
            </a:rPr>
            <a:t>Interview process ends</a:t>
          </a:r>
          <a:endParaRPr lang="en-US" b="0">
            <a:latin typeface="Arial"/>
            <a:cs typeface="Arial"/>
          </a:endParaRPr>
        </a:p>
      </dgm:t>
    </dgm:pt>
    <dgm:pt modelId="{788AA0A8-0F77-4FFC-A418-8C8894DA0C4F}" type="parTrans" cxnId="{31F864AA-8F9D-42FC-BB7B-434BF7AF2D92}">
      <dgm:prSet/>
      <dgm:spPr/>
      <dgm:t>
        <a:bodyPr/>
        <a:lstStyle/>
        <a:p>
          <a:endParaRPr lang="en-US"/>
        </a:p>
      </dgm:t>
    </dgm:pt>
    <dgm:pt modelId="{FCE2A5DC-1ADB-4F63-BE77-03A999ED890F}" type="sibTrans" cxnId="{31F864AA-8F9D-42FC-BB7B-434BF7AF2D92}">
      <dgm:prSet/>
      <dgm:spPr/>
      <dgm:t>
        <a:bodyPr/>
        <a:lstStyle/>
        <a:p>
          <a:endParaRPr lang="en-US"/>
        </a:p>
      </dgm:t>
    </dgm:pt>
    <dgm:pt modelId="{F3FE0BD9-E903-4360-AA71-07D0DE75D09F}">
      <dgm:prSet phldr="0"/>
      <dgm:spPr/>
      <dgm:t>
        <a:bodyPr/>
        <a:lstStyle/>
        <a:p>
          <a:pPr>
            <a:defRPr b="1"/>
          </a:pPr>
          <a:r>
            <a:rPr lang="en-US" b="0">
              <a:latin typeface="Arial"/>
              <a:cs typeface="Calibri"/>
            </a:rPr>
            <a:t>May/June</a:t>
          </a:r>
        </a:p>
      </dgm:t>
    </dgm:pt>
    <dgm:pt modelId="{7B78EF13-44F9-41A0-9FBE-8077950A1707}" type="parTrans" cxnId="{1A51B2FB-D928-4A1D-91DC-71AEB41102FC}">
      <dgm:prSet/>
      <dgm:spPr/>
      <dgm:t>
        <a:bodyPr/>
        <a:lstStyle/>
        <a:p>
          <a:endParaRPr lang="en-US"/>
        </a:p>
      </dgm:t>
    </dgm:pt>
    <dgm:pt modelId="{29751B3C-6387-40F5-9549-F0D66CAFBB4D}" type="sibTrans" cxnId="{1A51B2FB-D928-4A1D-91DC-71AEB41102FC}">
      <dgm:prSet/>
      <dgm:spPr/>
      <dgm:t>
        <a:bodyPr/>
        <a:lstStyle/>
        <a:p>
          <a:endParaRPr lang="en-US"/>
        </a:p>
      </dgm:t>
    </dgm:pt>
    <dgm:pt modelId="{7938D95A-5BFC-4313-9A54-81612FC96278}">
      <dgm:prSet phldr="0"/>
      <dgm:spPr/>
      <dgm:t>
        <a:bodyPr/>
        <a:lstStyle/>
        <a:p>
          <a:r>
            <a:rPr lang="en-US" b="0">
              <a:latin typeface="Arial"/>
              <a:cs typeface="Calibri"/>
            </a:rPr>
            <a:t>Client/Professional References Survey launches in May</a:t>
          </a:r>
        </a:p>
      </dgm:t>
    </dgm:pt>
    <dgm:pt modelId="{76DDAF80-D61F-40EB-9331-A3C1E5952BDB}" type="parTrans" cxnId="{E0B47ED5-58E3-431F-8F7D-2281427221D5}">
      <dgm:prSet/>
      <dgm:spPr/>
      <dgm:t>
        <a:bodyPr/>
        <a:lstStyle/>
        <a:p>
          <a:endParaRPr lang="en-US"/>
        </a:p>
      </dgm:t>
    </dgm:pt>
    <dgm:pt modelId="{78968EA6-BC89-49C1-BEA7-B67BAA158A90}" type="sibTrans" cxnId="{E0B47ED5-58E3-431F-8F7D-2281427221D5}">
      <dgm:prSet/>
      <dgm:spPr/>
      <dgm:t>
        <a:bodyPr/>
        <a:lstStyle/>
        <a:p>
          <a:endParaRPr lang="en-US"/>
        </a:p>
      </dgm:t>
    </dgm:pt>
    <dgm:pt modelId="{3FC795E6-8283-48EF-A1F3-2AA5ADBF8F50}">
      <dgm:prSet phldr="0"/>
      <dgm:spPr/>
      <dgm:t>
        <a:bodyPr/>
        <a:lstStyle/>
        <a:p>
          <a:r>
            <a:rPr lang="en-US" b="0">
              <a:latin typeface="Arial"/>
              <a:cs typeface="Calibri"/>
            </a:rPr>
            <a:t>Interviews begin – can be scheduled from 10am to 5pm ET</a:t>
          </a:r>
          <a:endParaRPr lang="en-US" b="0">
            <a:latin typeface="Arial"/>
            <a:cs typeface="Arial"/>
          </a:endParaRPr>
        </a:p>
      </dgm:t>
    </dgm:pt>
    <dgm:pt modelId="{E33409BF-8592-4131-9D13-302EA3EC46BC}" type="parTrans" cxnId="{59415667-BF9E-4819-BAF6-4CB6C1F88180}">
      <dgm:prSet/>
      <dgm:spPr/>
    </dgm:pt>
    <dgm:pt modelId="{A72013DC-7783-45F9-8419-8516EE02B7CC}" type="sibTrans" cxnId="{59415667-BF9E-4819-BAF6-4CB6C1F88180}">
      <dgm:prSet/>
      <dgm:spPr/>
    </dgm:pt>
    <dgm:pt modelId="{E51FA1E9-943C-4A6D-92F4-D100512F923D}">
      <dgm:prSet phldr="0"/>
      <dgm:spPr/>
      <dgm:t>
        <a:bodyPr/>
        <a:lstStyle/>
        <a:p>
          <a:r>
            <a:rPr lang="en-US" b="0">
              <a:latin typeface="Arial"/>
              <a:cs typeface="Calibri"/>
            </a:rPr>
            <a:t>Practitioner Survey due in June</a:t>
          </a:r>
          <a:endParaRPr lang="en-US" b="0">
            <a:latin typeface="Arial"/>
            <a:ea typeface="Calibri Light" panose="020F0302020204030204"/>
            <a:cs typeface="Calibri Light" panose="020F0302020204030204"/>
          </a:endParaRPr>
        </a:p>
      </dgm:t>
    </dgm:pt>
    <dgm:pt modelId="{E2166880-F7FE-4324-938B-F65AF77BEE72}" type="parTrans" cxnId="{EA50AF36-2BD5-47BB-9ECE-BAB72B0BF136}">
      <dgm:prSet/>
      <dgm:spPr/>
    </dgm:pt>
    <dgm:pt modelId="{4A7C7C4D-0D4B-4C47-8C17-631DD2E229DB}" type="sibTrans" cxnId="{EA50AF36-2BD5-47BB-9ECE-BAB72B0BF136}">
      <dgm:prSet/>
      <dgm:spPr/>
    </dgm:pt>
    <dgm:pt modelId="{D4E0E81C-4F96-4410-A4B0-F1C2B2053A94}">
      <dgm:prSet phldr="0"/>
      <dgm:spPr/>
      <dgm:t>
        <a:bodyPr/>
        <a:lstStyle/>
        <a:p>
          <a:pPr>
            <a:defRPr b="1"/>
          </a:pPr>
          <a:r>
            <a:rPr lang="en-US" b="0">
              <a:latin typeface="Arial"/>
              <a:cs typeface="Calibri"/>
            </a:rPr>
            <a:t>March 25</a:t>
          </a:r>
        </a:p>
      </dgm:t>
    </dgm:pt>
    <dgm:pt modelId="{12B44D08-C2E9-406D-92F4-B9C376845830}" type="parTrans" cxnId="{6FEC4388-3166-4303-B0F7-86F155561C05}">
      <dgm:prSet/>
      <dgm:spPr/>
    </dgm:pt>
    <dgm:pt modelId="{A42BF9D5-2201-4890-B120-5B13D08D1C3B}" type="sibTrans" cxnId="{6FEC4388-3166-4303-B0F7-86F155561C05}">
      <dgm:prSet/>
      <dgm:spPr/>
    </dgm:pt>
    <dgm:pt modelId="{13C6DE95-1DAC-487B-85B2-7E6AACCD4752}">
      <dgm:prSet phldr="0"/>
      <dgm:spPr/>
      <dgm:t>
        <a:bodyPr/>
        <a:lstStyle/>
        <a:p>
          <a:r>
            <a:rPr lang="en-US" b="0">
              <a:latin typeface="Arial"/>
              <a:cs typeface="Calibri"/>
            </a:rPr>
            <a:t>Practitioner Survey launches</a:t>
          </a:r>
        </a:p>
      </dgm:t>
    </dgm:pt>
    <dgm:pt modelId="{6DBFA13C-B6F8-46E9-8E2F-E81B6A74507B}" type="parTrans" cxnId="{2AD2314B-AA66-4C2C-8DDC-4BEC82357F61}">
      <dgm:prSet/>
      <dgm:spPr/>
    </dgm:pt>
    <dgm:pt modelId="{90591824-AAE7-47E3-BE9D-55FF8052B42E}" type="sibTrans" cxnId="{2AD2314B-AA66-4C2C-8DDC-4BEC82357F61}">
      <dgm:prSet/>
      <dgm:spPr/>
    </dgm:pt>
    <dgm:pt modelId="{B3A34096-E9D2-4C4F-B486-C3EE35A9C70F}">
      <dgm:prSet phldr="0"/>
      <dgm:spPr/>
      <dgm:t>
        <a:bodyPr/>
        <a:lstStyle/>
        <a:p>
          <a:r>
            <a:rPr lang="en-US" b="0">
              <a:latin typeface="Arial"/>
              <a:cs typeface="Calibri"/>
            </a:rPr>
            <a:t>Firm Questionnaires + Referral Docs</a:t>
          </a:r>
          <a:r>
            <a:rPr lang="en-US" b="0">
              <a:latin typeface="Arial"/>
              <a:ea typeface="Calibri"/>
              <a:cs typeface="Calibri"/>
            </a:rPr>
            <a:t> due</a:t>
          </a:r>
          <a:endParaRPr lang="en-US" b="0">
            <a:latin typeface="Arial"/>
            <a:cs typeface="Arial"/>
          </a:endParaRPr>
        </a:p>
      </dgm:t>
    </dgm:pt>
    <dgm:pt modelId="{47D3981F-0748-41A2-A3C4-D14BB2DC7B8C}" type="parTrans" cxnId="{16E2205A-C160-4005-9CAA-2FF9DBA94754}">
      <dgm:prSet/>
      <dgm:spPr/>
    </dgm:pt>
    <dgm:pt modelId="{013832FC-BD72-4EE7-9BC2-38A0E7A2989B}" type="sibTrans" cxnId="{16E2205A-C160-4005-9CAA-2FF9DBA94754}">
      <dgm:prSet/>
      <dgm:spPr/>
    </dgm:pt>
    <dgm:pt modelId="{FD22F150-A20F-4DD6-A934-9A8167E55E4E}">
      <dgm:prSet phldr="0"/>
      <dgm:spPr/>
      <dgm:t>
        <a:bodyPr/>
        <a:lstStyle/>
        <a:p>
          <a:pPr>
            <a:defRPr b="1"/>
          </a:pPr>
          <a:r>
            <a:rPr lang="en-US" b="0">
              <a:latin typeface="Arial"/>
              <a:cs typeface="Calibri"/>
            </a:rPr>
            <a:t> June 27</a:t>
          </a:r>
          <a:endParaRPr lang="en-US" b="0">
            <a:latin typeface="Arial"/>
            <a:cs typeface="Arial"/>
          </a:endParaRPr>
        </a:p>
      </dgm:t>
    </dgm:pt>
    <dgm:pt modelId="{A7071510-9842-4F60-B33E-03144CADA16A}" type="parTrans" cxnId="{F582037D-E968-4632-8103-8397A47AE62D}">
      <dgm:prSet/>
      <dgm:spPr/>
    </dgm:pt>
    <dgm:pt modelId="{C6189680-A3D9-4650-9D4E-DED45E67791A}" type="sibTrans" cxnId="{F582037D-E968-4632-8103-8397A47AE62D}">
      <dgm:prSet/>
      <dgm:spPr/>
    </dgm:pt>
    <dgm:pt modelId="{DA5DBE9A-BFE5-4C4C-B154-7868515D66E6}">
      <dgm:prSet phldr="0"/>
      <dgm:spPr/>
      <dgm:t>
        <a:bodyPr/>
        <a:lstStyle/>
        <a:p>
          <a:r>
            <a:rPr lang="en-US" b="0">
              <a:latin typeface="Arial"/>
              <a:cs typeface="Calibri"/>
            </a:rPr>
            <a:t>Client/Professional References Survey due</a:t>
          </a:r>
        </a:p>
      </dgm:t>
    </dgm:pt>
    <dgm:pt modelId="{93F0F6A8-A2C4-44CD-907A-0CC436A09AB6}" type="parTrans" cxnId="{4A90F710-F0A8-4441-8251-D52C0E22257B}">
      <dgm:prSet/>
      <dgm:spPr/>
    </dgm:pt>
    <dgm:pt modelId="{D06A2B12-5658-496D-B819-41348B9546FC}" type="sibTrans" cxnId="{4A90F710-F0A8-4441-8251-D52C0E22257B}">
      <dgm:prSet/>
      <dgm:spPr/>
    </dgm:pt>
    <dgm:pt modelId="{A13D1FA3-B6C8-4D63-96E7-3A8018172556}">
      <dgm:prSet phldr="0"/>
      <dgm:spPr/>
      <dgm:t>
        <a:bodyPr/>
        <a:lstStyle/>
        <a:p>
          <a:r>
            <a:rPr lang="en-US" b="0" dirty="0">
              <a:latin typeface="Arial"/>
              <a:cs typeface="Calibri"/>
            </a:rPr>
            <a:t>40 and Under results published</a:t>
          </a:r>
        </a:p>
      </dgm:t>
    </dgm:pt>
    <dgm:pt modelId="{68B055E3-4C25-461C-8933-B08E9DDE00A1}" type="parTrans" cxnId="{EB46AFE8-202A-4343-A756-C33D9FDC6B27}">
      <dgm:prSet/>
      <dgm:spPr/>
    </dgm:pt>
    <dgm:pt modelId="{0A5A7182-9A17-4E09-A7BA-B7E9B8E236D3}" type="sibTrans" cxnId="{EB46AFE8-202A-4343-A756-C33D9FDC6B27}">
      <dgm:prSet/>
      <dgm:spPr/>
    </dgm:pt>
    <dgm:pt modelId="{45FCF294-92D1-4B0D-98D8-96FB9BF6010B}" type="pres">
      <dgm:prSet presAssocID="{BE505008-00EF-47E0-AF21-724162757C7E}" presName="root" presStyleCnt="0">
        <dgm:presLayoutVars>
          <dgm:chMax/>
          <dgm:chPref/>
          <dgm:animLvl val="lvl"/>
        </dgm:presLayoutVars>
      </dgm:prSet>
      <dgm:spPr/>
    </dgm:pt>
    <dgm:pt modelId="{2FA1FFFF-F13B-40F2-96F1-6CD1A9CD1354}" type="pres">
      <dgm:prSet presAssocID="{BE505008-00EF-47E0-AF21-724162757C7E}" presName="divider" presStyleLbl="node1" presStyleIdx="0" presStyleCnt="1"/>
      <dgm:spPr/>
    </dgm:pt>
    <dgm:pt modelId="{BE6C2696-C397-438E-A238-5C010EFE6449}" type="pres">
      <dgm:prSet presAssocID="{BE505008-00EF-47E0-AF21-724162757C7E}" presName="nodes" presStyleCnt="0">
        <dgm:presLayoutVars>
          <dgm:chMax/>
          <dgm:chPref/>
          <dgm:animLvl val="lvl"/>
        </dgm:presLayoutVars>
      </dgm:prSet>
      <dgm:spPr/>
    </dgm:pt>
    <dgm:pt modelId="{4F471B1E-52CB-45F2-AA6A-7A1588FF84D7}" type="pres">
      <dgm:prSet presAssocID="{DB95A390-2CF7-41FE-A0A2-A9B18DD0CCB8}" presName="composite" presStyleCnt="0"/>
      <dgm:spPr/>
    </dgm:pt>
    <dgm:pt modelId="{6FBF11EE-3716-488D-AD55-0ABE15B7DBA8}" type="pres">
      <dgm:prSet presAssocID="{DB95A390-2CF7-41FE-A0A2-A9B18DD0CCB8}" presName="L1TextContainer" presStyleLbl="revTx" presStyleIdx="0" presStyleCnt="8">
        <dgm:presLayoutVars>
          <dgm:chMax val="1"/>
          <dgm:chPref val="1"/>
          <dgm:bulletEnabled val="1"/>
        </dgm:presLayoutVars>
      </dgm:prSet>
      <dgm:spPr/>
    </dgm:pt>
    <dgm:pt modelId="{99AB9466-6E47-4D01-933A-8BDAADD8206F}" type="pres">
      <dgm:prSet presAssocID="{DB95A390-2CF7-41FE-A0A2-A9B18DD0CCB8}" presName="L2TextContainerWrapper" presStyleCnt="0">
        <dgm:presLayoutVars>
          <dgm:chMax val="0"/>
          <dgm:chPref val="0"/>
          <dgm:bulletEnabled val="1"/>
        </dgm:presLayoutVars>
      </dgm:prSet>
      <dgm:spPr/>
    </dgm:pt>
    <dgm:pt modelId="{08612EBA-C89F-428F-B27E-BFDFA2F44A92}" type="pres">
      <dgm:prSet presAssocID="{DB95A390-2CF7-41FE-A0A2-A9B18DD0CCB8}" presName="L2TextContainer" presStyleLbl="bgAccFollowNode1" presStyleIdx="0" presStyleCnt="8"/>
      <dgm:spPr/>
    </dgm:pt>
    <dgm:pt modelId="{506BA2EC-AFA0-49C5-A782-70B2E0478C0D}" type="pres">
      <dgm:prSet presAssocID="{DB95A390-2CF7-41FE-A0A2-A9B18DD0CCB8}" presName="FlexibleEmptyPlaceHolder" presStyleCnt="0"/>
      <dgm:spPr/>
    </dgm:pt>
    <dgm:pt modelId="{CB1923B8-D9FF-4E57-A7B3-2BA9A42E49E5}" type="pres">
      <dgm:prSet presAssocID="{DB95A390-2CF7-41FE-A0A2-A9B18DD0CCB8}" presName="ConnectLine" presStyleLbl="alignNode1" presStyleIdx="0" presStyleCnt="8"/>
      <dgm:spPr>
        <a:solidFill>
          <a:schemeClr val="accent2">
            <a:hueOff val="0"/>
            <a:satOff val="0"/>
            <a:lumOff val="0"/>
            <a:alphaOff val="0"/>
          </a:schemeClr>
        </a:solidFill>
        <a:ln w="6350" cap="flat" cmpd="sng" algn="ctr">
          <a:solidFill>
            <a:schemeClr val="accent2">
              <a:hueOff val="0"/>
              <a:satOff val="0"/>
              <a:lumOff val="0"/>
              <a:alphaOff val="0"/>
            </a:schemeClr>
          </a:solidFill>
          <a:prstDash val="dash"/>
        </a:ln>
        <a:effectLst/>
      </dgm:spPr>
    </dgm:pt>
    <dgm:pt modelId="{F9929B46-EA0B-4748-9525-48785AC41226}" type="pres">
      <dgm:prSet presAssocID="{DB95A390-2CF7-41FE-A0A2-A9B18DD0CCB8}" presName="ConnectorPoint" presStyleLbl="fgAcc1" presStyleIdx="0" presStyleCnt="8"/>
      <dgm:spPr>
        <a:solidFill>
          <a:schemeClr val="lt1">
            <a:alpha val="90000"/>
            <a:hueOff val="0"/>
            <a:satOff val="0"/>
            <a:lumOff val="0"/>
            <a:alphaOff val="0"/>
          </a:schemeClr>
        </a:solidFill>
        <a:ln w="15875" cap="flat" cmpd="sng" algn="ctr">
          <a:noFill/>
          <a:prstDash val="solid"/>
        </a:ln>
        <a:effectLst/>
      </dgm:spPr>
    </dgm:pt>
    <dgm:pt modelId="{6DB8A291-DD0A-4730-B143-C82ACD05E6AE}" type="pres">
      <dgm:prSet presAssocID="{DB95A390-2CF7-41FE-A0A2-A9B18DD0CCB8}" presName="EmptyPlaceHolder" presStyleCnt="0"/>
      <dgm:spPr/>
    </dgm:pt>
    <dgm:pt modelId="{4055B576-06AD-405B-BAC9-10E1424DA434}" type="pres">
      <dgm:prSet presAssocID="{291796C8-70A1-4967-80A3-160980DFA1A2}" presName="spaceBetweenRectangles" presStyleCnt="0"/>
      <dgm:spPr/>
    </dgm:pt>
    <dgm:pt modelId="{7DE83654-7B38-4FB2-B8A5-939984BE2A21}" type="pres">
      <dgm:prSet presAssocID="{D4E0E81C-4F96-4410-A4B0-F1C2B2053A94}" presName="composite" presStyleCnt="0"/>
      <dgm:spPr/>
    </dgm:pt>
    <dgm:pt modelId="{66697BD0-174C-471E-A74C-67B69C055558}" type="pres">
      <dgm:prSet presAssocID="{D4E0E81C-4F96-4410-A4B0-F1C2B2053A94}" presName="L1TextContainer" presStyleLbl="revTx" presStyleIdx="1" presStyleCnt="8">
        <dgm:presLayoutVars>
          <dgm:chMax val="1"/>
          <dgm:chPref val="1"/>
          <dgm:bulletEnabled val="1"/>
        </dgm:presLayoutVars>
      </dgm:prSet>
      <dgm:spPr/>
    </dgm:pt>
    <dgm:pt modelId="{4EF0ABAC-9DA5-487E-AD10-2C434947EDBF}" type="pres">
      <dgm:prSet presAssocID="{D4E0E81C-4F96-4410-A4B0-F1C2B2053A94}" presName="L2TextContainerWrapper" presStyleCnt="0">
        <dgm:presLayoutVars>
          <dgm:chMax val="0"/>
          <dgm:chPref val="0"/>
          <dgm:bulletEnabled val="1"/>
        </dgm:presLayoutVars>
      </dgm:prSet>
      <dgm:spPr/>
    </dgm:pt>
    <dgm:pt modelId="{9788222B-DCC7-4119-AAD5-FE6C8D43B38A}" type="pres">
      <dgm:prSet presAssocID="{D4E0E81C-4F96-4410-A4B0-F1C2B2053A94}" presName="L2TextContainer" presStyleLbl="bgAccFollowNode1" presStyleIdx="1" presStyleCnt="8"/>
      <dgm:spPr/>
    </dgm:pt>
    <dgm:pt modelId="{B057A849-0328-4759-B57E-30534B22E873}" type="pres">
      <dgm:prSet presAssocID="{D4E0E81C-4F96-4410-A4B0-F1C2B2053A94}" presName="FlexibleEmptyPlaceHolder" presStyleCnt="0"/>
      <dgm:spPr/>
    </dgm:pt>
    <dgm:pt modelId="{4ABD9D81-8D2E-4039-8DE9-1B8ECDF3C94C}" type="pres">
      <dgm:prSet presAssocID="{D4E0E81C-4F96-4410-A4B0-F1C2B2053A94}" presName="ConnectLine" presStyleLbl="alignNode1" presStyleIdx="1" presStyleCnt="8"/>
      <dgm:spPr>
        <a:solidFill>
          <a:schemeClr val="accent2">
            <a:hueOff val="930778"/>
            <a:satOff val="5353"/>
            <a:lumOff val="-3417"/>
            <a:alphaOff val="0"/>
          </a:schemeClr>
        </a:solidFill>
        <a:ln w="6350" cap="flat" cmpd="sng" algn="ctr">
          <a:solidFill>
            <a:schemeClr val="accent2">
              <a:hueOff val="930778"/>
              <a:satOff val="5353"/>
              <a:lumOff val="-3417"/>
              <a:alphaOff val="0"/>
            </a:schemeClr>
          </a:solidFill>
          <a:prstDash val="dash"/>
        </a:ln>
        <a:effectLst/>
      </dgm:spPr>
    </dgm:pt>
    <dgm:pt modelId="{AC0DC2C7-78EF-49F8-BD56-7D1BE5C9D810}" type="pres">
      <dgm:prSet presAssocID="{D4E0E81C-4F96-4410-A4B0-F1C2B2053A94}" presName="ConnectorPoint" presStyleLbl="fgAcc1" presStyleIdx="1" presStyleCnt="8"/>
      <dgm:spPr>
        <a:solidFill>
          <a:schemeClr val="lt1">
            <a:alpha val="90000"/>
            <a:hueOff val="0"/>
            <a:satOff val="0"/>
            <a:lumOff val="0"/>
            <a:alphaOff val="0"/>
          </a:schemeClr>
        </a:solidFill>
        <a:ln w="15875" cap="flat" cmpd="sng" algn="ctr">
          <a:noFill/>
          <a:prstDash val="solid"/>
        </a:ln>
        <a:effectLst/>
      </dgm:spPr>
    </dgm:pt>
    <dgm:pt modelId="{F87B4CBC-BB46-44A6-A71E-C40D9EC9E7D0}" type="pres">
      <dgm:prSet presAssocID="{D4E0E81C-4F96-4410-A4B0-F1C2B2053A94}" presName="EmptyPlaceHolder" presStyleCnt="0"/>
      <dgm:spPr/>
    </dgm:pt>
    <dgm:pt modelId="{CE1ED8C7-D5CC-4E48-A704-577A94E09757}" type="pres">
      <dgm:prSet presAssocID="{A42BF9D5-2201-4890-B120-5B13D08D1C3B}" presName="spaceBetweenRectangles" presStyleCnt="0"/>
      <dgm:spPr/>
    </dgm:pt>
    <dgm:pt modelId="{A8A70AD3-3FC9-4023-9D67-C96DCDA0A19A}" type="pres">
      <dgm:prSet presAssocID="{65E43BB8-8978-44ED-9666-6DF00BCFBAC8}" presName="composite" presStyleCnt="0"/>
      <dgm:spPr/>
    </dgm:pt>
    <dgm:pt modelId="{F8BC4BFC-0979-4632-B80C-55EE08DB5ED3}" type="pres">
      <dgm:prSet presAssocID="{65E43BB8-8978-44ED-9666-6DF00BCFBAC8}" presName="L1TextContainer" presStyleLbl="revTx" presStyleIdx="2" presStyleCnt="8">
        <dgm:presLayoutVars>
          <dgm:chMax val="1"/>
          <dgm:chPref val="1"/>
          <dgm:bulletEnabled val="1"/>
        </dgm:presLayoutVars>
      </dgm:prSet>
      <dgm:spPr/>
    </dgm:pt>
    <dgm:pt modelId="{BEC3D6E9-3EC1-4B3D-9672-B70729E88FFA}" type="pres">
      <dgm:prSet presAssocID="{65E43BB8-8978-44ED-9666-6DF00BCFBAC8}" presName="L2TextContainerWrapper" presStyleCnt="0">
        <dgm:presLayoutVars>
          <dgm:chMax val="0"/>
          <dgm:chPref val="0"/>
          <dgm:bulletEnabled val="1"/>
        </dgm:presLayoutVars>
      </dgm:prSet>
      <dgm:spPr/>
    </dgm:pt>
    <dgm:pt modelId="{05AC8C92-36DD-4790-B131-3E947A6483D5}" type="pres">
      <dgm:prSet presAssocID="{65E43BB8-8978-44ED-9666-6DF00BCFBAC8}" presName="L2TextContainer" presStyleLbl="bgAccFollowNode1" presStyleIdx="2" presStyleCnt="8"/>
      <dgm:spPr/>
    </dgm:pt>
    <dgm:pt modelId="{93C87A9F-6C6B-488F-8812-9B9AEF9B892B}" type="pres">
      <dgm:prSet presAssocID="{65E43BB8-8978-44ED-9666-6DF00BCFBAC8}" presName="FlexibleEmptyPlaceHolder" presStyleCnt="0"/>
      <dgm:spPr/>
    </dgm:pt>
    <dgm:pt modelId="{833801C1-DA61-4B7A-AE72-417A87B0704C}" type="pres">
      <dgm:prSet presAssocID="{65E43BB8-8978-44ED-9666-6DF00BCFBAC8}" presName="ConnectLine" presStyleLbl="alignNode1" presStyleIdx="2" presStyleCnt="8"/>
      <dgm:spPr>
        <a:solidFill>
          <a:schemeClr val="accent2">
            <a:hueOff val="1861555"/>
            <a:satOff val="10706"/>
            <a:lumOff val="-6835"/>
            <a:alphaOff val="0"/>
          </a:schemeClr>
        </a:solidFill>
        <a:ln w="6350" cap="flat" cmpd="sng" algn="ctr">
          <a:solidFill>
            <a:schemeClr val="accent2">
              <a:hueOff val="1861555"/>
              <a:satOff val="10706"/>
              <a:lumOff val="-6835"/>
              <a:alphaOff val="0"/>
            </a:schemeClr>
          </a:solidFill>
          <a:prstDash val="dash"/>
        </a:ln>
        <a:effectLst/>
      </dgm:spPr>
    </dgm:pt>
    <dgm:pt modelId="{F044F43B-79B1-4F80-9AFF-477B5881AEA2}" type="pres">
      <dgm:prSet presAssocID="{65E43BB8-8978-44ED-9666-6DF00BCFBAC8}" presName="ConnectorPoint" presStyleLbl="fgAcc1" presStyleIdx="2" presStyleCnt="8"/>
      <dgm:spPr>
        <a:solidFill>
          <a:schemeClr val="lt1">
            <a:alpha val="90000"/>
            <a:hueOff val="0"/>
            <a:satOff val="0"/>
            <a:lumOff val="0"/>
            <a:alphaOff val="0"/>
          </a:schemeClr>
        </a:solidFill>
        <a:ln w="15875" cap="flat" cmpd="sng" algn="ctr">
          <a:noFill/>
          <a:prstDash val="solid"/>
        </a:ln>
        <a:effectLst/>
      </dgm:spPr>
    </dgm:pt>
    <dgm:pt modelId="{ED63D6B5-81EE-4024-9480-1ACC9147B38B}" type="pres">
      <dgm:prSet presAssocID="{65E43BB8-8978-44ED-9666-6DF00BCFBAC8}" presName="EmptyPlaceHolder" presStyleCnt="0"/>
      <dgm:spPr/>
    </dgm:pt>
    <dgm:pt modelId="{B032A6D7-024B-4883-80D4-43624780896D}" type="pres">
      <dgm:prSet presAssocID="{B7808DF5-5E31-4101-9C43-ED01E3D83837}" presName="spaceBetweenRectangles" presStyleCnt="0"/>
      <dgm:spPr/>
    </dgm:pt>
    <dgm:pt modelId="{6A205860-2F42-46BC-A451-D9D6484611B9}" type="pres">
      <dgm:prSet presAssocID="{F3FE0BD9-E903-4360-AA71-07D0DE75D09F}" presName="composite" presStyleCnt="0"/>
      <dgm:spPr/>
    </dgm:pt>
    <dgm:pt modelId="{C2D3DB81-76B6-49C5-9811-9CD2E5E0C2AD}" type="pres">
      <dgm:prSet presAssocID="{F3FE0BD9-E903-4360-AA71-07D0DE75D09F}" presName="L1TextContainer" presStyleLbl="revTx" presStyleIdx="3" presStyleCnt="8">
        <dgm:presLayoutVars>
          <dgm:chMax val="1"/>
          <dgm:chPref val="1"/>
          <dgm:bulletEnabled val="1"/>
        </dgm:presLayoutVars>
      </dgm:prSet>
      <dgm:spPr/>
    </dgm:pt>
    <dgm:pt modelId="{9D668E9E-54BE-4216-99DD-10CE20DC4214}" type="pres">
      <dgm:prSet presAssocID="{F3FE0BD9-E903-4360-AA71-07D0DE75D09F}" presName="L2TextContainerWrapper" presStyleCnt="0">
        <dgm:presLayoutVars>
          <dgm:chMax val="0"/>
          <dgm:chPref val="0"/>
          <dgm:bulletEnabled val="1"/>
        </dgm:presLayoutVars>
      </dgm:prSet>
      <dgm:spPr/>
    </dgm:pt>
    <dgm:pt modelId="{6FC98FC2-1539-45B9-8F03-171E794F6AF7}" type="pres">
      <dgm:prSet presAssocID="{F3FE0BD9-E903-4360-AA71-07D0DE75D09F}" presName="L2TextContainer" presStyleLbl="bgAccFollowNode1" presStyleIdx="3" presStyleCnt="8"/>
      <dgm:spPr/>
    </dgm:pt>
    <dgm:pt modelId="{8B2C5655-402C-4F87-9C9A-FE185258D200}" type="pres">
      <dgm:prSet presAssocID="{F3FE0BD9-E903-4360-AA71-07D0DE75D09F}" presName="FlexibleEmptyPlaceHolder" presStyleCnt="0"/>
      <dgm:spPr/>
    </dgm:pt>
    <dgm:pt modelId="{9ADE5551-6832-42DD-9AFD-5CDD4C22E7AD}" type="pres">
      <dgm:prSet presAssocID="{F3FE0BD9-E903-4360-AA71-07D0DE75D09F}" presName="ConnectLine" presStyleLbl="alignNode1" presStyleIdx="3" presStyleCnt="8"/>
      <dgm:spPr>
        <a:solidFill>
          <a:schemeClr val="accent2">
            <a:hueOff val="2792333"/>
            <a:satOff val="16059"/>
            <a:lumOff val="-10252"/>
            <a:alphaOff val="0"/>
          </a:schemeClr>
        </a:solidFill>
        <a:ln w="6350" cap="flat" cmpd="sng" algn="ctr">
          <a:solidFill>
            <a:schemeClr val="accent2">
              <a:hueOff val="2792333"/>
              <a:satOff val="16059"/>
              <a:lumOff val="-10252"/>
              <a:alphaOff val="0"/>
            </a:schemeClr>
          </a:solidFill>
          <a:prstDash val="dash"/>
        </a:ln>
        <a:effectLst/>
      </dgm:spPr>
    </dgm:pt>
    <dgm:pt modelId="{FA91FBE6-0CFC-4A33-BC28-AEAE477FC5F6}" type="pres">
      <dgm:prSet presAssocID="{F3FE0BD9-E903-4360-AA71-07D0DE75D09F}" presName="ConnectorPoint" presStyleLbl="fgAcc1" presStyleIdx="3" presStyleCnt="8"/>
      <dgm:spPr>
        <a:solidFill>
          <a:schemeClr val="lt1">
            <a:alpha val="90000"/>
            <a:hueOff val="0"/>
            <a:satOff val="0"/>
            <a:lumOff val="0"/>
            <a:alphaOff val="0"/>
          </a:schemeClr>
        </a:solidFill>
        <a:ln w="15875" cap="flat" cmpd="sng" algn="ctr">
          <a:noFill/>
          <a:prstDash val="solid"/>
        </a:ln>
        <a:effectLst/>
      </dgm:spPr>
    </dgm:pt>
    <dgm:pt modelId="{92CA58E4-DC80-44F1-B879-0F7608E61479}" type="pres">
      <dgm:prSet presAssocID="{F3FE0BD9-E903-4360-AA71-07D0DE75D09F}" presName="EmptyPlaceHolder" presStyleCnt="0"/>
      <dgm:spPr/>
    </dgm:pt>
    <dgm:pt modelId="{289D71A2-2637-43A4-B965-929B6C9F426B}" type="pres">
      <dgm:prSet presAssocID="{29751B3C-6387-40F5-9549-F0D66CAFBB4D}" presName="spaceBetweenRectangles" presStyleCnt="0"/>
      <dgm:spPr/>
    </dgm:pt>
    <dgm:pt modelId="{3EDF35B6-C939-493E-A6EF-9972D6A637E6}" type="pres">
      <dgm:prSet presAssocID="{FD22F150-A20F-4DD6-A934-9A8167E55E4E}" presName="composite" presStyleCnt="0"/>
      <dgm:spPr/>
    </dgm:pt>
    <dgm:pt modelId="{56A75EAD-D667-4C27-9F37-C3B7A808E74E}" type="pres">
      <dgm:prSet presAssocID="{FD22F150-A20F-4DD6-A934-9A8167E55E4E}" presName="L1TextContainer" presStyleLbl="revTx" presStyleIdx="4" presStyleCnt="8">
        <dgm:presLayoutVars>
          <dgm:chMax val="1"/>
          <dgm:chPref val="1"/>
          <dgm:bulletEnabled val="1"/>
        </dgm:presLayoutVars>
      </dgm:prSet>
      <dgm:spPr/>
    </dgm:pt>
    <dgm:pt modelId="{EC4C26BF-9897-44F2-A0F6-F3F0BF0C9C5D}" type="pres">
      <dgm:prSet presAssocID="{FD22F150-A20F-4DD6-A934-9A8167E55E4E}" presName="L2TextContainerWrapper" presStyleCnt="0">
        <dgm:presLayoutVars>
          <dgm:chMax val="0"/>
          <dgm:chPref val="0"/>
          <dgm:bulletEnabled val="1"/>
        </dgm:presLayoutVars>
      </dgm:prSet>
      <dgm:spPr/>
    </dgm:pt>
    <dgm:pt modelId="{3C83231F-7476-4DB2-8A38-123562BD13AA}" type="pres">
      <dgm:prSet presAssocID="{FD22F150-A20F-4DD6-A934-9A8167E55E4E}" presName="L2TextContainer" presStyleLbl="bgAccFollowNode1" presStyleIdx="4" presStyleCnt="8"/>
      <dgm:spPr/>
    </dgm:pt>
    <dgm:pt modelId="{7AC2CB7C-2883-4339-8654-55DAA54E9F95}" type="pres">
      <dgm:prSet presAssocID="{FD22F150-A20F-4DD6-A934-9A8167E55E4E}" presName="FlexibleEmptyPlaceHolder" presStyleCnt="0"/>
      <dgm:spPr/>
    </dgm:pt>
    <dgm:pt modelId="{D94330CF-C405-4D68-B497-4212D02DDE77}" type="pres">
      <dgm:prSet presAssocID="{FD22F150-A20F-4DD6-A934-9A8167E55E4E}" presName="ConnectLine" presStyleLbl="alignNode1" presStyleIdx="4" presStyleCnt="8"/>
      <dgm:spPr>
        <a:solidFill>
          <a:schemeClr val="accent2">
            <a:hueOff val="3723111"/>
            <a:satOff val="21412"/>
            <a:lumOff val="-13669"/>
            <a:alphaOff val="0"/>
          </a:schemeClr>
        </a:solidFill>
        <a:ln w="6350" cap="flat" cmpd="sng" algn="ctr">
          <a:solidFill>
            <a:schemeClr val="accent2">
              <a:hueOff val="3723111"/>
              <a:satOff val="21412"/>
              <a:lumOff val="-13669"/>
              <a:alphaOff val="0"/>
            </a:schemeClr>
          </a:solidFill>
          <a:prstDash val="dash"/>
        </a:ln>
        <a:effectLst/>
      </dgm:spPr>
    </dgm:pt>
    <dgm:pt modelId="{9A7FCA2E-171C-43BE-A657-30B33A158134}" type="pres">
      <dgm:prSet presAssocID="{FD22F150-A20F-4DD6-A934-9A8167E55E4E}" presName="ConnectorPoint" presStyleLbl="fgAcc1" presStyleIdx="4" presStyleCnt="8"/>
      <dgm:spPr>
        <a:solidFill>
          <a:schemeClr val="lt1">
            <a:alpha val="90000"/>
            <a:hueOff val="0"/>
            <a:satOff val="0"/>
            <a:lumOff val="0"/>
            <a:alphaOff val="0"/>
          </a:schemeClr>
        </a:solidFill>
        <a:ln w="15875" cap="flat" cmpd="sng" algn="ctr">
          <a:noFill/>
          <a:prstDash val="solid"/>
        </a:ln>
        <a:effectLst/>
      </dgm:spPr>
    </dgm:pt>
    <dgm:pt modelId="{D078650A-D70E-4CE6-BA46-9AC22AC50794}" type="pres">
      <dgm:prSet presAssocID="{FD22F150-A20F-4DD6-A934-9A8167E55E4E}" presName="EmptyPlaceHolder" presStyleCnt="0"/>
      <dgm:spPr/>
    </dgm:pt>
    <dgm:pt modelId="{69A44C2F-3261-4B7B-B24A-0A30D035B4FD}" type="pres">
      <dgm:prSet presAssocID="{C6189680-A3D9-4650-9D4E-DED45E67791A}" presName="spaceBetweenRectangles" presStyleCnt="0"/>
      <dgm:spPr/>
    </dgm:pt>
    <dgm:pt modelId="{44CD3926-DD04-4AF4-9653-7D4B88B55D07}" type="pres">
      <dgm:prSet presAssocID="{C27D80EA-7182-4B21-9E44-5A297197C1B3}" presName="composite" presStyleCnt="0"/>
      <dgm:spPr/>
    </dgm:pt>
    <dgm:pt modelId="{A8224ED4-8A23-44A6-9140-A606DB2D0BF2}" type="pres">
      <dgm:prSet presAssocID="{C27D80EA-7182-4B21-9E44-5A297197C1B3}" presName="L1TextContainer" presStyleLbl="revTx" presStyleIdx="5" presStyleCnt="8">
        <dgm:presLayoutVars>
          <dgm:chMax val="1"/>
          <dgm:chPref val="1"/>
          <dgm:bulletEnabled val="1"/>
        </dgm:presLayoutVars>
      </dgm:prSet>
      <dgm:spPr/>
    </dgm:pt>
    <dgm:pt modelId="{D5E8D8B7-4F38-4EE0-B1DF-12177E852D4F}" type="pres">
      <dgm:prSet presAssocID="{C27D80EA-7182-4B21-9E44-5A297197C1B3}" presName="L2TextContainerWrapper" presStyleCnt="0">
        <dgm:presLayoutVars>
          <dgm:chMax val="0"/>
          <dgm:chPref val="0"/>
          <dgm:bulletEnabled val="1"/>
        </dgm:presLayoutVars>
      </dgm:prSet>
      <dgm:spPr/>
    </dgm:pt>
    <dgm:pt modelId="{32EFAFF7-8D73-4BC3-8281-1F1B0F25EA66}" type="pres">
      <dgm:prSet presAssocID="{C27D80EA-7182-4B21-9E44-5A297197C1B3}" presName="L2TextContainer" presStyleLbl="bgAccFollowNode1" presStyleIdx="5" presStyleCnt="8"/>
      <dgm:spPr/>
    </dgm:pt>
    <dgm:pt modelId="{9927EFFD-8282-42C1-A681-DBD80B00CAC4}" type="pres">
      <dgm:prSet presAssocID="{C27D80EA-7182-4B21-9E44-5A297197C1B3}" presName="FlexibleEmptyPlaceHolder" presStyleCnt="0"/>
      <dgm:spPr/>
    </dgm:pt>
    <dgm:pt modelId="{4AD939CC-0781-4DC0-9641-571A6B95B985}" type="pres">
      <dgm:prSet presAssocID="{C27D80EA-7182-4B21-9E44-5A297197C1B3}" presName="ConnectLine" presStyleLbl="alignNode1" presStyleIdx="5" presStyleCnt="8"/>
      <dgm:spPr>
        <a:solidFill>
          <a:schemeClr val="accent2">
            <a:hueOff val="4653889"/>
            <a:satOff val="26765"/>
            <a:lumOff val="-17086"/>
            <a:alphaOff val="0"/>
          </a:schemeClr>
        </a:solidFill>
        <a:ln w="6350" cap="flat" cmpd="sng" algn="ctr">
          <a:solidFill>
            <a:schemeClr val="accent2">
              <a:hueOff val="4653889"/>
              <a:satOff val="26765"/>
              <a:lumOff val="-17086"/>
              <a:alphaOff val="0"/>
            </a:schemeClr>
          </a:solidFill>
          <a:prstDash val="dash"/>
        </a:ln>
        <a:effectLst/>
      </dgm:spPr>
    </dgm:pt>
    <dgm:pt modelId="{C55F916E-C0F1-4845-B00B-C051A39D7485}" type="pres">
      <dgm:prSet presAssocID="{C27D80EA-7182-4B21-9E44-5A297197C1B3}" presName="ConnectorPoint" presStyleLbl="fgAcc1" presStyleIdx="5" presStyleCnt="8"/>
      <dgm:spPr>
        <a:solidFill>
          <a:schemeClr val="lt1">
            <a:alpha val="90000"/>
            <a:hueOff val="0"/>
            <a:satOff val="0"/>
            <a:lumOff val="0"/>
            <a:alphaOff val="0"/>
          </a:schemeClr>
        </a:solidFill>
        <a:ln w="15875" cap="flat" cmpd="sng" algn="ctr">
          <a:noFill/>
          <a:prstDash val="solid"/>
        </a:ln>
        <a:effectLst/>
      </dgm:spPr>
    </dgm:pt>
    <dgm:pt modelId="{FB1E0D34-AC27-4E99-A0FD-3DCA0ADA26B8}" type="pres">
      <dgm:prSet presAssocID="{C27D80EA-7182-4B21-9E44-5A297197C1B3}" presName="EmptyPlaceHolder" presStyleCnt="0"/>
      <dgm:spPr/>
    </dgm:pt>
    <dgm:pt modelId="{DB45668B-53B4-42C6-9F0B-DF3E45D581FA}" type="pres">
      <dgm:prSet presAssocID="{8F4CAD68-FA3D-4F64-88E5-543D3162D81A}" presName="spaceBetweenRectangles" presStyleCnt="0"/>
      <dgm:spPr/>
    </dgm:pt>
    <dgm:pt modelId="{8F335353-1C73-4B3A-9971-D39D6958910D}" type="pres">
      <dgm:prSet presAssocID="{F5D996B2-98DA-4305-8934-B03AD580135B}" presName="composite" presStyleCnt="0"/>
      <dgm:spPr/>
    </dgm:pt>
    <dgm:pt modelId="{D6DCF556-4AE1-4C85-A046-4A2AFFC2EEFA}" type="pres">
      <dgm:prSet presAssocID="{F5D996B2-98DA-4305-8934-B03AD580135B}" presName="L1TextContainer" presStyleLbl="revTx" presStyleIdx="6" presStyleCnt="8">
        <dgm:presLayoutVars>
          <dgm:chMax val="1"/>
          <dgm:chPref val="1"/>
          <dgm:bulletEnabled val="1"/>
        </dgm:presLayoutVars>
      </dgm:prSet>
      <dgm:spPr/>
    </dgm:pt>
    <dgm:pt modelId="{E600C5A0-7651-4232-A743-09930899E09A}" type="pres">
      <dgm:prSet presAssocID="{F5D996B2-98DA-4305-8934-B03AD580135B}" presName="L2TextContainerWrapper" presStyleCnt="0">
        <dgm:presLayoutVars>
          <dgm:chMax val="0"/>
          <dgm:chPref val="0"/>
          <dgm:bulletEnabled val="1"/>
        </dgm:presLayoutVars>
      </dgm:prSet>
      <dgm:spPr/>
    </dgm:pt>
    <dgm:pt modelId="{D99E396C-C91D-4B0E-8E2A-FC6F81CF3186}" type="pres">
      <dgm:prSet presAssocID="{F5D996B2-98DA-4305-8934-B03AD580135B}" presName="L2TextContainer" presStyleLbl="bgAccFollowNode1" presStyleIdx="6" presStyleCnt="8"/>
      <dgm:spPr/>
    </dgm:pt>
    <dgm:pt modelId="{D4067E7B-FE3B-4290-BEA6-5F20BD1D488B}" type="pres">
      <dgm:prSet presAssocID="{F5D996B2-98DA-4305-8934-B03AD580135B}" presName="FlexibleEmptyPlaceHolder" presStyleCnt="0"/>
      <dgm:spPr/>
    </dgm:pt>
    <dgm:pt modelId="{9D91AD30-E204-4744-B70E-1BD5BA8D0DDF}" type="pres">
      <dgm:prSet presAssocID="{F5D996B2-98DA-4305-8934-B03AD580135B}" presName="ConnectLine" presStyleLbl="alignNode1" presStyleIdx="6" presStyleCnt="8"/>
      <dgm:spPr>
        <a:solidFill>
          <a:schemeClr val="accent2">
            <a:hueOff val="5584666"/>
            <a:satOff val="32118"/>
            <a:lumOff val="-20504"/>
            <a:alphaOff val="0"/>
          </a:schemeClr>
        </a:solidFill>
        <a:ln w="6350" cap="flat" cmpd="sng" algn="ctr">
          <a:solidFill>
            <a:schemeClr val="accent2">
              <a:hueOff val="5584666"/>
              <a:satOff val="32118"/>
              <a:lumOff val="-20504"/>
              <a:alphaOff val="0"/>
            </a:schemeClr>
          </a:solidFill>
          <a:prstDash val="dash"/>
        </a:ln>
        <a:effectLst/>
      </dgm:spPr>
    </dgm:pt>
    <dgm:pt modelId="{271826FF-3883-4E15-872D-C1BADB683350}" type="pres">
      <dgm:prSet presAssocID="{F5D996B2-98DA-4305-8934-B03AD580135B}" presName="ConnectorPoint" presStyleLbl="fgAcc1" presStyleIdx="6" presStyleCnt="8"/>
      <dgm:spPr>
        <a:solidFill>
          <a:schemeClr val="lt1">
            <a:alpha val="90000"/>
            <a:hueOff val="0"/>
            <a:satOff val="0"/>
            <a:lumOff val="0"/>
            <a:alphaOff val="0"/>
          </a:schemeClr>
        </a:solidFill>
        <a:ln w="15875" cap="flat" cmpd="sng" algn="ctr">
          <a:noFill/>
          <a:prstDash val="solid"/>
        </a:ln>
        <a:effectLst/>
      </dgm:spPr>
    </dgm:pt>
    <dgm:pt modelId="{53B373FD-6A85-4CAD-B3DB-29AB68965262}" type="pres">
      <dgm:prSet presAssocID="{F5D996B2-98DA-4305-8934-B03AD580135B}" presName="EmptyPlaceHolder" presStyleCnt="0"/>
      <dgm:spPr/>
    </dgm:pt>
    <dgm:pt modelId="{0A2FA306-ED6E-4B2F-B61E-B9B1CCF49BB5}" type="pres">
      <dgm:prSet presAssocID="{6A4932DA-14A8-441E-8F96-7C864631444A}" presName="spaceBetweenRectangles" presStyleCnt="0"/>
      <dgm:spPr/>
    </dgm:pt>
    <dgm:pt modelId="{8911148C-CA36-46BD-B8C5-AF852C5336D3}" type="pres">
      <dgm:prSet presAssocID="{94309C01-7F0A-4C4C-B8DC-FE28D37916C9}" presName="composite" presStyleCnt="0"/>
      <dgm:spPr/>
    </dgm:pt>
    <dgm:pt modelId="{99E9CD43-0D2B-400D-AD1A-B1B34A466126}" type="pres">
      <dgm:prSet presAssocID="{94309C01-7F0A-4C4C-B8DC-FE28D37916C9}" presName="L1TextContainer" presStyleLbl="revTx" presStyleIdx="7" presStyleCnt="8">
        <dgm:presLayoutVars>
          <dgm:chMax val="1"/>
          <dgm:chPref val="1"/>
          <dgm:bulletEnabled val="1"/>
        </dgm:presLayoutVars>
      </dgm:prSet>
      <dgm:spPr/>
    </dgm:pt>
    <dgm:pt modelId="{CF934435-1108-4F97-B17E-D8BF510BF6A8}" type="pres">
      <dgm:prSet presAssocID="{94309C01-7F0A-4C4C-B8DC-FE28D37916C9}" presName="L2TextContainerWrapper" presStyleCnt="0">
        <dgm:presLayoutVars>
          <dgm:chMax val="0"/>
          <dgm:chPref val="0"/>
          <dgm:bulletEnabled val="1"/>
        </dgm:presLayoutVars>
      </dgm:prSet>
      <dgm:spPr/>
    </dgm:pt>
    <dgm:pt modelId="{9F2304F2-E75C-480C-B9D7-BE4DB4BF870D}" type="pres">
      <dgm:prSet presAssocID="{94309C01-7F0A-4C4C-B8DC-FE28D37916C9}" presName="L2TextContainer" presStyleLbl="bgAccFollowNode1" presStyleIdx="7" presStyleCnt="8"/>
      <dgm:spPr/>
    </dgm:pt>
    <dgm:pt modelId="{99BC710E-6FBC-4213-83AF-F6020BF677F9}" type="pres">
      <dgm:prSet presAssocID="{94309C01-7F0A-4C4C-B8DC-FE28D37916C9}" presName="FlexibleEmptyPlaceHolder" presStyleCnt="0"/>
      <dgm:spPr/>
    </dgm:pt>
    <dgm:pt modelId="{67AEEEFF-C6D7-4A10-A11E-BD3AB161781B}" type="pres">
      <dgm:prSet presAssocID="{94309C01-7F0A-4C4C-B8DC-FE28D37916C9}" presName="ConnectLine" presStyleLbl="alignNode1" presStyleIdx="7" presStyleCnt="8"/>
      <dgm:spPr>
        <a:solidFill>
          <a:schemeClr val="accent2">
            <a:hueOff val="6515444"/>
            <a:satOff val="37471"/>
            <a:lumOff val="-23921"/>
            <a:alphaOff val="0"/>
          </a:schemeClr>
        </a:solidFill>
        <a:ln w="6350" cap="flat" cmpd="sng" algn="ctr">
          <a:solidFill>
            <a:schemeClr val="accent2">
              <a:hueOff val="6515444"/>
              <a:satOff val="37471"/>
              <a:lumOff val="-23921"/>
              <a:alphaOff val="0"/>
            </a:schemeClr>
          </a:solidFill>
          <a:prstDash val="dash"/>
        </a:ln>
        <a:effectLst/>
      </dgm:spPr>
    </dgm:pt>
    <dgm:pt modelId="{7AB0F782-74A4-4106-A864-5CD65E871EA3}" type="pres">
      <dgm:prSet presAssocID="{94309C01-7F0A-4C4C-B8DC-FE28D37916C9}" presName="ConnectorPoint" presStyleLbl="fgAcc1" presStyleIdx="7" presStyleCnt="8"/>
      <dgm:spPr>
        <a:solidFill>
          <a:schemeClr val="lt1">
            <a:alpha val="90000"/>
            <a:hueOff val="0"/>
            <a:satOff val="0"/>
            <a:lumOff val="0"/>
            <a:alphaOff val="0"/>
          </a:schemeClr>
        </a:solidFill>
        <a:ln w="15875" cap="flat" cmpd="sng" algn="ctr">
          <a:noFill/>
          <a:prstDash val="solid"/>
        </a:ln>
        <a:effectLst/>
      </dgm:spPr>
    </dgm:pt>
    <dgm:pt modelId="{77451EB6-B06D-4DFB-A4DF-CB15607C85FA}" type="pres">
      <dgm:prSet presAssocID="{94309C01-7F0A-4C4C-B8DC-FE28D37916C9}" presName="EmptyPlaceHolder" presStyleCnt="0"/>
      <dgm:spPr/>
    </dgm:pt>
  </dgm:ptLst>
  <dgm:cxnLst>
    <dgm:cxn modelId="{99CC6A0F-A2E5-4B0C-9B93-08C4105566E6}" type="presOf" srcId="{C27D80EA-7182-4B21-9E44-5A297197C1B3}" destId="{A8224ED4-8A23-44A6-9140-A606DB2D0BF2}" srcOrd="0" destOrd="0" presId="urn:microsoft.com/office/officeart/2017/3/layout/HorizontalPathTimeline"/>
    <dgm:cxn modelId="{4A90F710-F0A8-4441-8251-D52C0E22257B}" srcId="{C27D80EA-7182-4B21-9E44-5A297197C1B3}" destId="{DA5DBE9A-BFE5-4C4C-B154-7868515D66E6}" srcOrd="0" destOrd="0" parTransId="{93F0F6A8-A2C4-44CD-907A-0CC436A09AB6}" sibTransId="{D06A2B12-5658-496D-B819-41348B9546FC}"/>
    <dgm:cxn modelId="{3AC50E17-6778-422F-95F2-3CBC18219A18}" srcId="{65E43BB8-8978-44ED-9666-6DF00BCFBAC8}" destId="{E72D7D57-E6F1-41CB-8360-FEED216487FB}" srcOrd="0" destOrd="0" parTransId="{44BD205E-A7EF-4633-B789-F3CD080073CC}" sibTransId="{B8DCA072-26FE-49E0-8FE6-4E0C2AF1C26A}"/>
    <dgm:cxn modelId="{A1074222-AED6-4DDF-8E92-3ADC99A8FC22}" srcId="{94309C01-7F0A-4C4C-B8DC-FE28D37916C9}" destId="{C0E5C14E-B24A-45D8-A12F-28BD467B0993}" srcOrd="0" destOrd="0" parTransId="{A8CCF090-FF39-4CF2-940A-93115D40BE78}" sibTransId="{E9BDC47D-1A97-44DD-B47C-E02C8EB59C14}"/>
    <dgm:cxn modelId="{54E8E323-AF05-46AA-80D7-B190C7AB4FF1}" type="presOf" srcId="{F5D996B2-98DA-4305-8934-B03AD580135B}" destId="{D6DCF556-4AE1-4C85-A046-4A2AFFC2EEFA}" srcOrd="0" destOrd="0" presId="urn:microsoft.com/office/officeart/2017/3/layout/HorizontalPathTimeline"/>
    <dgm:cxn modelId="{7B62EC2B-FFD1-4967-8D4A-E959AA7521EE}" type="presOf" srcId="{FD22F150-A20F-4DD6-A934-9A8167E55E4E}" destId="{56A75EAD-D667-4C27-9F37-C3B7A808E74E}" srcOrd="0" destOrd="0" presId="urn:microsoft.com/office/officeart/2017/3/layout/HorizontalPathTimeline"/>
    <dgm:cxn modelId="{EA50AF36-2BD5-47BB-9ECE-BAB72B0BF136}" srcId="{F3FE0BD9-E903-4360-AA71-07D0DE75D09F}" destId="{E51FA1E9-943C-4A6D-92F4-D100512F923D}" srcOrd="1" destOrd="0" parTransId="{E2166880-F7FE-4324-938B-F65AF77BEE72}" sibTransId="{4A7C7C4D-0D4B-4C47-8C17-631DD2E229DB}"/>
    <dgm:cxn modelId="{EF8F9E40-70FE-41AB-8CA9-B05642F1BCDC}" srcId="{DB95A390-2CF7-41FE-A0A2-A9B18DD0CCB8}" destId="{772A4BF3-78BD-4CDC-B3B0-D4E3F9764B8C}" srcOrd="0" destOrd="0" parTransId="{E85C25CA-01D5-4B47-A9FE-7F1F175AAFF8}" sibTransId="{D60282D7-23FF-4B5E-8C3D-4A4A03C3C016}"/>
    <dgm:cxn modelId="{7766625D-C165-4341-8043-690AD6BEAB0C}" type="presOf" srcId="{F3FE0BD9-E903-4360-AA71-07D0DE75D09F}" destId="{C2D3DB81-76B6-49C5-9811-9CD2E5E0C2AD}" srcOrd="0" destOrd="0" presId="urn:microsoft.com/office/officeart/2017/3/layout/HorizontalPathTimeline"/>
    <dgm:cxn modelId="{B75C8F5F-F02A-44F2-87E9-A68EFD6FB2C1}" type="presOf" srcId="{3FC795E6-8283-48EF-A1F3-2AA5ADBF8F50}" destId="{08612EBA-C89F-428F-B27E-BFDFA2F44A92}" srcOrd="0" destOrd="2" presId="urn:microsoft.com/office/officeart/2017/3/layout/HorizontalPathTimeline"/>
    <dgm:cxn modelId="{446FC561-DC24-4693-8F20-35690C794B9B}" srcId="{DB95A390-2CF7-41FE-A0A2-A9B18DD0CCB8}" destId="{16C6E398-6163-4F3E-80F7-FB13E722130D}" srcOrd="1" destOrd="0" parTransId="{969CB253-061F-459A-B826-4B976EA44129}" sibTransId="{05FBAE19-5BA3-4F1B-B261-0BDBE196C6B8}"/>
    <dgm:cxn modelId="{85AF0266-224C-467D-95BA-BB6B643CF399}" type="presOf" srcId="{A5C93105-0EA1-49BF-BD52-B5EDB655DD00}" destId="{D99E396C-C91D-4B0E-8E2A-FC6F81CF3186}" srcOrd="0" destOrd="1" presId="urn:microsoft.com/office/officeart/2017/3/layout/HorizontalPathTimeline"/>
    <dgm:cxn modelId="{80E76B67-1CD7-4B24-BBA1-F8326CE81663}" type="presOf" srcId="{E51FA1E9-943C-4A6D-92F4-D100512F923D}" destId="{6FC98FC2-1539-45B9-8F03-171E794F6AF7}" srcOrd="0" destOrd="1" presId="urn:microsoft.com/office/officeart/2017/3/layout/HorizontalPathTimeline"/>
    <dgm:cxn modelId="{59415667-BF9E-4819-BAF6-4CB6C1F88180}" srcId="{DB95A390-2CF7-41FE-A0A2-A9B18DD0CCB8}" destId="{3FC795E6-8283-48EF-A1F3-2AA5ADBF8F50}" srcOrd="2" destOrd="0" parTransId="{E33409BF-8592-4131-9D13-302EA3EC46BC}" sibTransId="{A72013DC-7783-45F9-8419-8516EE02B7CC}"/>
    <dgm:cxn modelId="{43249048-3877-4750-B5CB-1529FE5297CC}" type="presOf" srcId="{DB95A390-2CF7-41FE-A0A2-A9B18DD0CCB8}" destId="{6FBF11EE-3716-488D-AD55-0ABE15B7DBA8}" srcOrd="0" destOrd="0" presId="urn:microsoft.com/office/officeart/2017/3/layout/HorizontalPathTimeline"/>
    <dgm:cxn modelId="{7C34174A-B54A-48EC-B1CC-60DCAF5D2EAD}" type="presOf" srcId="{7938D95A-5BFC-4313-9A54-81612FC96278}" destId="{6FC98FC2-1539-45B9-8F03-171E794F6AF7}" srcOrd="0" destOrd="0" presId="urn:microsoft.com/office/officeart/2017/3/layout/HorizontalPathTimeline"/>
    <dgm:cxn modelId="{EF04F14A-511B-480B-BDD7-6396DB57F98C}" type="presOf" srcId="{D4E0E81C-4F96-4410-A4B0-F1C2B2053A94}" destId="{66697BD0-174C-471E-A74C-67B69C055558}" srcOrd="0" destOrd="0" presId="urn:microsoft.com/office/officeart/2017/3/layout/HorizontalPathTimeline"/>
    <dgm:cxn modelId="{2AD2314B-AA66-4C2C-8DDC-4BEC82357F61}" srcId="{D4E0E81C-4F96-4410-A4B0-F1C2B2053A94}" destId="{13C6DE95-1DAC-487B-85B2-7E6AACCD4752}" srcOrd="0" destOrd="0" parTransId="{6DBFA13C-B6F8-46E9-8E2F-E81B6A74507B}" sibTransId="{90591824-AAE7-47E3-BE9D-55FF8052B42E}"/>
    <dgm:cxn modelId="{91649F4C-E0BF-4C2E-AE91-46E7C6840DE5}" srcId="{F5D996B2-98DA-4305-8934-B03AD580135B}" destId="{A5C93105-0EA1-49BF-BD52-B5EDB655DD00}" srcOrd="1" destOrd="0" parTransId="{25C68FEB-D179-4930-808D-6A2236954683}" sibTransId="{E114040C-0143-4E57-942E-82B5C4D9D34A}"/>
    <dgm:cxn modelId="{16E2205A-C160-4005-9CAA-2FF9DBA94754}" srcId="{65E43BB8-8978-44ED-9666-6DF00BCFBAC8}" destId="{B3A34096-E9D2-4C4F-B486-C3EE35A9C70F}" srcOrd="1" destOrd="0" parTransId="{47D3981F-0748-41A2-A3C4-D14BB2DC7B8C}" sibTransId="{013832FC-BD72-4EE7-9BC2-38A0E7A2989B}"/>
    <dgm:cxn modelId="{327C787A-C08C-43E6-8206-F542AD7F2BEA}" type="presOf" srcId="{13C6DE95-1DAC-487B-85B2-7E6AACCD4752}" destId="{9788222B-DCC7-4119-AAD5-FE6C8D43B38A}" srcOrd="0" destOrd="0" presId="urn:microsoft.com/office/officeart/2017/3/layout/HorizontalPathTimeline"/>
    <dgm:cxn modelId="{D210597C-8B83-4962-8125-F1374A810B9D}" srcId="{BE505008-00EF-47E0-AF21-724162757C7E}" destId="{DB95A390-2CF7-41FE-A0A2-A9B18DD0CCB8}" srcOrd="0" destOrd="0" parTransId="{448FF9D9-EA9B-4EDA-AB59-2775E6A70689}" sibTransId="{291796C8-70A1-4967-80A3-160980DFA1A2}"/>
    <dgm:cxn modelId="{F582037D-E968-4632-8103-8397A47AE62D}" srcId="{BE505008-00EF-47E0-AF21-724162757C7E}" destId="{FD22F150-A20F-4DD6-A934-9A8167E55E4E}" srcOrd="4" destOrd="0" parTransId="{A7071510-9842-4F60-B33E-03144CADA16A}" sibTransId="{C6189680-A3D9-4650-9D4E-DED45E67791A}"/>
    <dgm:cxn modelId="{A089B77E-22F9-4D6A-9BB7-4C329C14A7D7}" type="presOf" srcId="{DA5DBE9A-BFE5-4C4C-B154-7868515D66E6}" destId="{32EFAFF7-8D73-4BC3-8281-1F1B0F25EA66}" srcOrd="0" destOrd="0" presId="urn:microsoft.com/office/officeart/2017/3/layout/HorizontalPathTimeline"/>
    <dgm:cxn modelId="{6FEC4388-3166-4303-B0F7-86F155561C05}" srcId="{BE505008-00EF-47E0-AF21-724162757C7E}" destId="{D4E0E81C-4F96-4410-A4B0-F1C2B2053A94}" srcOrd="1" destOrd="0" parTransId="{12B44D08-C2E9-406D-92F4-B9C376845830}" sibTransId="{A42BF9D5-2201-4890-B120-5B13D08D1C3B}"/>
    <dgm:cxn modelId="{F1BD9896-0B62-4AD6-9CF9-327F43CCEC57}" type="presOf" srcId="{772A4BF3-78BD-4CDC-B3B0-D4E3F9764B8C}" destId="{08612EBA-C89F-428F-B27E-BFDFA2F44A92}" srcOrd="0" destOrd="0" presId="urn:microsoft.com/office/officeart/2017/3/layout/HorizontalPathTimeline"/>
    <dgm:cxn modelId="{2F706F99-9DBC-4EB0-B31C-85EF5ACC82F1}" type="presOf" srcId="{C0E5C14E-B24A-45D8-A12F-28BD467B0993}" destId="{9F2304F2-E75C-480C-B9D7-BE4DB4BF870D}" srcOrd="0" destOrd="0" presId="urn:microsoft.com/office/officeart/2017/3/layout/HorizontalPathTimeline"/>
    <dgm:cxn modelId="{C9833B9D-604B-442A-AE72-89AC58BA7A8D}" srcId="{BE505008-00EF-47E0-AF21-724162757C7E}" destId="{C27D80EA-7182-4B21-9E44-5A297197C1B3}" srcOrd="5" destOrd="0" parTransId="{F647B181-1A8F-4E6D-A323-D82C923A6DB2}" sibTransId="{8F4CAD68-FA3D-4F64-88E5-543D3162D81A}"/>
    <dgm:cxn modelId="{52DE62A0-BE66-4F29-BBE7-F70241A48DD6}" type="presOf" srcId="{A13D1FA3-B6C8-4D63-96E7-3A8018172556}" destId="{D99E396C-C91D-4B0E-8E2A-FC6F81CF3186}" srcOrd="0" destOrd="0" presId="urn:microsoft.com/office/officeart/2017/3/layout/HorizontalPathTimeline"/>
    <dgm:cxn modelId="{E0587DA5-3A08-40A9-B41F-83D8AE9F9272}" srcId="{BE505008-00EF-47E0-AF21-724162757C7E}" destId="{F5D996B2-98DA-4305-8934-B03AD580135B}" srcOrd="6" destOrd="0" parTransId="{7E483F0A-37AD-4082-B152-7AC1F172CA25}" sibTransId="{6A4932DA-14A8-441E-8F96-7C864631444A}"/>
    <dgm:cxn modelId="{31F864AA-8F9D-42FC-BB7B-434BF7AF2D92}" srcId="{FD22F150-A20F-4DD6-A934-9A8167E55E4E}" destId="{8FA7FD30-CE11-4048-9A4B-E793F9CB3819}" srcOrd="0" destOrd="0" parTransId="{788AA0A8-0F77-4FFC-A418-8C8894DA0C4F}" sibTransId="{FCE2A5DC-1ADB-4F63-BE77-03A999ED890F}"/>
    <dgm:cxn modelId="{D95FEAB1-E3AD-436C-B7E5-728B97014797}" type="presOf" srcId="{16C6E398-6163-4F3E-80F7-FB13E722130D}" destId="{08612EBA-C89F-428F-B27E-BFDFA2F44A92}" srcOrd="0" destOrd="1" presId="urn:microsoft.com/office/officeart/2017/3/layout/HorizontalPathTimeline"/>
    <dgm:cxn modelId="{D294F2BC-3467-4BF9-A922-BCE725E77792}" type="presOf" srcId="{BE505008-00EF-47E0-AF21-724162757C7E}" destId="{45FCF294-92D1-4B0D-98D8-96FB9BF6010B}" srcOrd="0" destOrd="0" presId="urn:microsoft.com/office/officeart/2017/3/layout/HorizontalPathTimeline"/>
    <dgm:cxn modelId="{90824DBF-1E65-4D7F-B6DD-DDC74CC22DCD}" type="presOf" srcId="{E72D7D57-E6F1-41CB-8360-FEED216487FB}" destId="{05AC8C92-36DD-4790-B131-3E947A6483D5}" srcOrd="0" destOrd="0" presId="urn:microsoft.com/office/officeart/2017/3/layout/HorizontalPathTimeline"/>
    <dgm:cxn modelId="{E0B47ED5-58E3-431F-8F7D-2281427221D5}" srcId="{F3FE0BD9-E903-4360-AA71-07D0DE75D09F}" destId="{7938D95A-5BFC-4313-9A54-81612FC96278}" srcOrd="0" destOrd="0" parTransId="{76DDAF80-D61F-40EB-9331-A3C1E5952BDB}" sibTransId="{78968EA6-BC89-49C1-BEA7-B67BAA158A90}"/>
    <dgm:cxn modelId="{3FD00ADC-E6CE-4B16-BA05-32C86A443556}" srcId="{BE505008-00EF-47E0-AF21-724162757C7E}" destId="{65E43BB8-8978-44ED-9666-6DF00BCFBAC8}" srcOrd="2" destOrd="0" parTransId="{DE0B82BF-E7AD-4011-9BEA-3539298199AD}" sibTransId="{B7808DF5-5E31-4101-9C43-ED01E3D83837}"/>
    <dgm:cxn modelId="{B90A14DC-6C14-42EF-B149-B32C56637648}" type="presOf" srcId="{8FA7FD30-CE11-4048-9A4B-E793F9CB3819}" destId="{3C83231F-7476-4DB2-8A38-123562BD13AA}" srcOrd="0" destOrd="0" presId="urn:microsoft.com/office/officeart/2017/3/layout/HorizontalPathTimeline"/>
    <dgm:cxn modelId="{322863DE-2608-48B7-871A-DFFD50F7A606}" srcId="{BE505008-00EF-47E0-AF21-724162757C7E}" destId="{94309C01-7F0A-4C4C-B8DC-FE28D37916C9}" srcOrd="7" destOrd="0" parTransId="{DDB9D0E3-4E66-4832-B6F3-1971FA4046B9}" sibTransId="{C21479D5-06B2-4384-AE78-B0047FD9AC4D}"/>
    <dgm:cxn modelId="{449531DF-0347-411B-B0CA-055AFD3C217E}" type="presOf" srcId="{B3A34096-E9D2-4C4F-B486-C3EE35A9C70F}" destId="{05AC8C92-36DD-4790-B131-3E947A6483D5}" srcOrd="0" destOrd="1" presId="urn:microsoft.com/office/officeart/2017/3/layout/HorizontalPathTimeline"/>
    <dgm:cxn modelId="{287A41E3-7033-4A11-B9BD-5832B1DC2225}" type="presOf" srcId="{94309C01-7F0A-4C4C-B8DC-FE28D37916C9}" destId="{99E9CD43-0D2B-400D-AD1A-B1B34A466126}" srcOrd="0" destOrd="0" presId="urn:microsoft.com/office/officeart/2017/3/layout/HorizontalPathTimeline"/>
    <dgm:cxn modelId="{EB46AFE8-202A-4343-A756-C33D9FDC6B27}" srcId="{F5D996B2-98DA-4305-8934-B03AD580135B}" destId="{A13D1FA3-B6C8-4D63-96E7-3A8018172556}" srcOrd="0" destOrd="0" parTransId="{68B055E3-4C25-461C-8933-B08E9DDE00A1}" sibTransId="{0A5A7182-9A17-4E09-A7BA-B7E9B8E236D3}"/>
    <dgm:cxn modelId="{A65251F4-EBBC-4E1E-8DF6-077992B57DE6}" type="presOf" srcId="{65E43BB8-8978-44ED-9666-6DF00BCFBAC8}" destId="{F8BC4BFC-0979-4632-B80C-55EE08DB5ED3}" srcOrd="0" destOrd="0" presId="urn:microsoft.com/office/officeart/2017/3/layout/HorizontalPathTimeline"/>
    <dgm:cxn modelId="{1A51B2FB-D928-4A1D-91DC-71AEB41102FC}" srcId="{BE505008-00EF-47E0-AF21-724162757C7E}" destId="{F3FE0BD9-E903-4360-AA71-07D0DE75D09F}" srcOrd="3" destOrd="0" parTransId="{7B78EF13-44F9-41A0-9FBE-8077950A1707}" sibTransId="{29751B3C-6387-40F5-9549-F0D66CAFBB4D}"/>
    <dgm:cxn modelId="{F249B419-2DB8-4A33-96ED-8F34F04A8AB7}" type="presParOf" srcId="{45FCF294-92D1-4B0D-98D8-96FB9BF6010B}" destId="{2FA1FFFF-F13B-40F2-96F1-6CD1A9CD1354}" srcOrd="0" destOrd="0" presId="urn:microsoft.com/office/officeart/2017/3/layout/HorizontalPathTimeline"/>
    <dgm:cxn modelId="{70B3F5CC-7962-4D09-B858-4E2B7E89D416}" type="presParOf" srcId="{45FCF294-92D1-4B0D-98D8-96FB9BF6010B}" destId="{BE6C2696-C397-438E-A238-5C010EFE6449}" srcOrd="1" destOrd="0" presId="urn:microsoft.com/office/officeart/2017/3/layout/HorizontalPathTimeline"/>
    <dgm:cxn modelId="{48407064-E072-4FE8-B12C-D6A1B2040713}" type="presParOf" srcId="{BE6C2696-C397-438E-A238-5C010EFE6449}" destId="{4F471B1E-52CB-45F2-AA6A-7A1588FF84D7}" srcOrd="0" destOrd="0" presId="urn:microsoft.com/office/officeart/2017/3/layout/HorizontalPathTimeline"/>
    <dgm:cxn modelId="{EA9B5F19-6DEA-4E30-B900-340E4CBCB1FA}" type="presParOf" srcId="{4F471B1E-52CB-45F2-AA6A-7A1588FF84D7}" destId="{6FBF11EE-3716-488D-AD55-0ABE15B7DBA8}" srcOrd="0" destOrd="0" presId="urn:microsoft.com/office/officeart/2017/3/layout/HorizontalPathTimeline"/>
    <dgm:cxn modelId="{2C245660-8F4D-4511-AD00-82484E6964B9}" type="presParOf" srcId="{4F471B1E-52CB-45F2-AA6A-7A1588FF84D7}" destId="{99AB9466-6E47-4D01-933A-8BDAADD8206F}" srcOrd="1" destOrd="0" presId="urn:microsoft.com/office/officeart/2017/3/layout/HorizontalPathTimeline"/>
    <dgm:cxn modelId="{9FCEE168-41BF-49A4-A1EF-3494CCBB8B97}" type="presParOf" srcId="{99AB9466-6E47-4D01-933A-8BDAADD8206F}" destId="{08612EBA-C89F-428F-B27E-BFDFA2F44A92}" srcOrd="0" destOrd="0" presId="urn:microsoft.com/office/officeart/2017/3/layout/HorizontalPathTimeline"/>
    <dgm:cxn modelId="{49175DD1-8EBB-48F6-8BA4-CE29A8A1C585}" type="presParOf" srcId="{99AB9466-6E47-4D01-933A-8BDAADD8206F}" destId="{506BA2EC-AFA0-49C5-A782-70B2E0478C0D}" srcOrd="1" destOrd="0" presId="urn:microsoft.com/office/officeart/2017/3/layout/HorizontalPathTimeline"/>
    <dgm:cxn modelId="{53AE4A80-7D02-4244-A18F-DD9B7BBD77B4}" type="presParOf" srcId="{4F471B1E-52CB-45F2-AA6A-7A1588FF84D7}" destId="{CB1923B8-D9FF-4E57-A7B3-2BA9A42E49E5}" srcOrd="2" destOrd="0" presId="urn:microsoft.com/office/officeart/2017/3/layout/HorizontalPathTimeline"/>
    <dgm:cxn modelId="{46DE9DCF-22B4-4B8F-BF5A-804F4B28A0F2}" type="presParOf" srcId="{4F471B1E-52CB-45F2-AA6A-7A1588FF84D7}" destId="{F9929B46-EA0B-4748-9525-48785AC41226}" srcOrd="3" destOrd="0" presId="urn:microsoft.com/office/officeart/2017/3/layout/HorizontalPathTimeline"/>
    <dgm:cxn modelId="{1260E339-25C8-4436-AC36-2D0D9F704BAA}" type="presParOf" srcId="{4F471B1E-52CB-45F2-AA6A-7A1588FF84D7}" destId="{6DB8A291-DD0A-4730-B143-C82ACD05E6AE}" srcOrd="4" destOrd="0" presId="urn:microsoft.com/office/officeart/2017/3/layout/HorizontalPathTimeline"/>
    <dgm:cxn modelId="{6CD6E8CD-E11A-4F8B-8B24-A145F329CAE9}" type="presParOf" srcId="{BE6C2696-C397-438E-A238-5C010EFE6449}" destId="{4055B576-06AD-405B-BAC9-10E1424DA434}" srcOrd="1" destOrd="0" presId="urn:microsoft.com/office/officeart/2017/3/layout/HorizontalPathTimeline"/>
    <dgm:cxn modelId="{0D2EC713-8556-48D0-B7B4-379343BC33D8}" type="presParOf" srcId="{BE6C2696-C397-438E-A238-5C010EFE6449}" destId="{7DE83654-7B38-4FB2-B8A5-939984BE2A21}" srcOrd="2" destOrd="0" presId="urn:microsoft.com/office/officeart/2017/3/layout/HorizontalPathTimeline"/>
    <dgm:cxn modelId="{99543A88-5046-4E2C-BA8A-931D31DA20C5}" type="presParOf" srcId="{7DE83654-7B38-4FB2-B8A5-939984BE2A21}" destId="{66697BD0-174C-471E-A74C-67B69C055558}" srcOrd="0" destOrd="0" presId="urn:microsoft.com/office/officeart/2017/3/layout/HorizontalPathTimeline"/>
    <dgm:cxn modelId="{45068C8E-1DC7-4134-8C16-E64873A1ABD8}" type="presParOf" srcId="{7DE83654-7B38-4FB2-B8A5-939984BE2A21}" destId="{4EF0ABAC-9DA5-487E-AD10-2C434947EDBF}" srcOrd="1" destOrd="0" presId="urn:microsoft.com/office/officeart/2017/3/layout/HorizontalPathTimeline"/>
    <dgm:cxn modelId="{227355AF-9949-421C-92D4-BF76C95182DD}" type="presParOf" srcId="{4EF0ABAC-9DA5-487E-AD10-2C434947EDBF}" destId="{9788222B-DCC7-4119-AAD5-FE6C8D43B38A}" srcOrd="0" destOrd="0" presId="urn:microsoft.com/office/officeart/2017/3/layout/HorizontalPathTimeline"/>
    <dgm:cxn modelId="{D991AA15-C54A-4769-880A-F10923B286BB}" type="presParOf" srcId="{4EF0ABAC-9DA5-487E-AD10-2C434947EDBF}" destId="{B057A849-0328-4759-B57E-30534B22E873}" srcOrd="1" destOrd="0" presId="urn:microsoft.com/office/officeart/2017/3/layout/HorizontalPathTimeline"/>
    <dgm:cxn modelId="{E56743FD-7BE0-4E44-B725-BE88E794F9D7}" type="presParOf" srcId="{7DE83654-7B38-4FB2-B8A5-939984BE2A21}" destId="{4ABD9D81-8D2E-4039-8DE9-1B8ECDF3C94C}" srcOrd="2" destOrd="0" presId="urn:microsoft.com/office/officeart/2017/3/layout/HorizontalPathTimeline"/>
    <dgm:cxn modelId="{F21E4F50-88AE-4E5C-9168-5E98BA9AEB52}" type="presParOf" srcId="{7DE83654-7B38-4FB2-B8A5-939984BE2A21}" destId="{AC0DC2C7-78EF-49F8-BD56-7D1BE5C9D810}" srcOrd="3" destOrd="0" presId="urn:microsoft.com/office/officeart/2017/3/layout/HorizontalPathTimeline"/>
    <dgm:cxn modelId="{9B9883BA-297E-4486-A02A-B0228E514633}" type="presParOf" srcId="{7DE83654-7B38-4FB2-B8A5-939984BE2A21}" destId="{F87B4CBC-BB46-44A6-A71E-C40D9EC9E7D0}" srcOrd="4" destOrd="0" presId="urn:microsoft.com/office/officeart/2017/3/layout/HorizontalPathTimeline"/>
    <dgm:cxn modelId="{D581CCD8-2EC8-44C2-ABBF-53DCE67858F7}" type="presParOf" srcId="{BE6C2696-C397-438E-A238-5C010EFE6449}" destId="{CE1ED8C7-D5CC-4E48-A704-577A94E09757}" srcOrd="3" destOrd="0" presId="urn:microsoft.com/office/officeart/2017/3/layout/HorizontalPathTimeline"/>
    <dgm:cxn modelId="{C887EC9E-F555-4403-B502-4017F49E1B21}" type="presParOf" srcId="{BE6C2696-C397-438E-A238-5C010EFE6449}" destId="{A8A70AD3-3FC9-4023-9D67-C96DCDA0A19A}" srcOrd="4" destOrd="0" presId="urn:microsoft.com/office/officeart/2017/3/layout/HorizontalPathTimeline"/>
    <dgm:cxn modelId="{DEF10010-9AF3-4F69-989F-D57FE47D63BA}" type="presParOf" srcId="{A8A70AD3-3FC9-4023-9D67-C96DCDA0A19A}" destId="{F8BC4BFC-0979-4632-B80C-55EE08DB5ED3}" srcOrd="0" destOrd="0" presId="urn:microsoft.com/office/officeart/2017/3/layout/HorizontalPathTimeline"/>
    <dgm:cxn modelId="{61C867BF-EF25-4B7D-9160-4A57446A8B94}" type="presParOf" srcId="{A8A70AD3-3FC9-4023-9D67-C96DCDA0A19A}" destId="{BEC3D6E9-3EC1-4B3D-9672-B70729E88FFA}" srcOrd="1" destOrd="0" presId="urn:microsoft.com/office/officeart/2017/3/layout/HorizontalPathTimeline"/>
    <dgm:cxn modelId="{39EADA43-B97A-4158-B8D7-EA28BCDC4168}" type="presParOf" srcId="{BEC3D6E9-3EC1-4B3D-9672-B70729E88FFA}" destId="{05AC8C92-36DD-4790-B131-3E947A6483D5}" srcOrd="0" destOrd="0" presId="urn:microsoft.com/office/officeart/2017/3/layout/HorizontalPathTimeline"/>
    <dgm:cxn modelId="{8207C009-1F86-400F-B702-B9D356986ED9}" type="presParOf" srcId="{BEC3D6E9-3EC1-4B3D-9672-B70729E88FFA}" destId="{93C87A9F-6C6B-488F-8812-9B9AEF9B892B}" srcOrd="1" destOrd="0" presId="urn:microsoft.com/office/officeart/2017/3/layout/HorizontalPathTimeline"/>
    <dgm:cxn modelId="{642E30BE-A762-4FAD-A7E3-EFD69C5B4E12}" type="presParOf" srcId="{A8A70AD3-3FC9-4023-9D67-C96DCDA0A19A}" destId="{833801C1-DA61-4B7A-AE72-417A87B0704C}" srcOrd="2" destOrd="0" presId="urn:microsoft.com/office/officeart/2017/3/layout/HorizontalPathTimeline"/>
    <dgm:cxn modelId="{FF35A616-91AE-4346-9386-DAB7753EE6E3}" type="presParOf" srcId="{A8A70AD3-3FC9-4023-9D67-C96DCDA0A19A}" destId="{F044F43B-79B1-4F80-9AFF-477B5881AEA2}" srcOrd="3" destOrd="0" presId="urn:microsoft.com/office/officeart/2017/3/layout/HorizontalPathTimeline"/>
    <dgm:cxn modelId="{A86AE342-6454-4F42-A0A8-91057DC3504D}" type="presParOf" srcId="{A8A70AD3-3FC9-4023-9D67-C96DCDA0A19A}" destId="{ED63D6B5-81EE-4024-9480-1ACC9147B38B}" srcOrd="4" destOrd="0" presId="urn:microsoft.com/office/officeart/2017/3/layout/HorizontalPathTimeline"/>
    <dgm:cxn modelId="{63A7E1FF-A1D5-4ABD-AE0C-A103B66B2673}" type="presParOf" srcId="{BE6C2696-C397-438E-A238-5C010EFE6449}" destId="{B032A6D7-024B-4883-80D4-43624780896D}" srcOrd="5" destOrd="0" presId="urn:microsoft.com/office/officeart/2017/3/layout/HorizontalPathTimeline"/>
    <dgm:cxn modelId="{BBA89735-E29F-4035-A631-24621B907507}" type="presParOf" srcId="{BE6C2696-C397-438E-A238-5C010EFE6449}" destId="{6A205860-2F42-46BC-A451-D9D6484611B9}" srcOrd="6" destOrd="0" presId="urn:microsoft.com/office/officeart/2017/3/layout/HorizontalPathTimeline"/>
    <dgm:cxn modelId="{E102C319-231F-4DAB-9A2A-5C599CC96955}" type="presParOf" srcId="{6A205860-2F42-46BC-A451-D9D6484611B9}" destId="{C2D3DB81-76B6-49C5-9811-9CD2E5E0C2AD}" srcOrd="0" destOrd="0" presId="urn:microsoft.com/office/officeart/2017/3/layout/HorizontalPathTimeline"/>
    <dgm:cxn modelId="{40631F27-2F4D-47BC-8A64-5F47C3A4EBA9}" type="presParOf" srcId="{6A205860-2F42-46BC-A451-D9D6484611B9}" destId="{9D668E9E-54BE-4216-99DD-10CE20DC4214}" srcOrd="1" destOrd="0" presId="urn:microsoft.com/office/officeart/2017/3/layout/HorizontalPathTimeline"/>
    <dgm:cxn modelId="{587E2927-42F9-4B5C-B366-A238B0D4A16C}" type="presParOf" srcId="{9D668E9E-54BE-4216-99DD-10CE20DC4214}" destId="{6FC98FC2-1539-45B9-8F03-171E794F6AF7}" srcOrd="0" destOrd="0" presId="urn:microsoft.com/office/officeart/2017/3/layout/HorizontalPathTimeline"/>
    <dgm:cxn modelId="{7DAED1BB-93B7-45C4-B079-D4CA6C574ACC}" type="presParOf" srcId="{9D668E9E-54BE-4216-99DD-10CE20DC4214}" destId="{8B2C5655-402C-4F87-9C9A-FE185258D200}" srcOrd="1" destOrd="0" presId="urn:microsoft.com/office/officeart/2017/3/layout/HorizontalPathTimeline"/>
    <dgm:cxn modelId="{5E8819FA-15D5-4EFA-A675-9C688BF7689D}" type="presParOf" srcId="{6A205860-2F42-46BC-A451-D9D6484611B9}" destId="{9ADE5551-6832-42DD-9AFD-5CDD4C22E7AD}" srcOrd="2" destOrd="0" presId="urn:microsoft.com/office/officeart/2017/3/layout/HorizontalPathTimeline"/>
    <dgm:cxn modelId="{B6B491AD-E228-4579-8F22-DB263C4D7753}" type="presParOf" srcId="{6A205860-2F42-46BC-A451-D9D6484611B9}" destId="{FA91FBE6-0CFC-4A33-BC28-AEAE477FC5F6}" srcOrd="3" destOrd="0" presId="urn:microsoft.com/office/officeart/2017/3/layout/HorizontalPathTimeline"/>
    <dgm:cxn modelId="{53FB1B67-C9D0-497D-9277-20D9B0D77D91}" type="presParOf" srcId="{6A205860-2F42-46BC-A451-D9D6484611B9}" destId="{92CA58E4-DC80-44F1-B879-0F7608E61479}" srcOrd="4" destOrd="0" presId="urn:microsoft.com/office/officeart/2017/3/layout/HorizontalPathTimeline"/>
    <dgm:cxn modelId="{78A33FF5-1163-467D-8D96-4D8F1765D752}" type="presParOf" srcId="{BE6C2696-C397-438E-A238-5C010EFE6449}" destId="{289D71A2-2637-43A4-B965-929B6C9F426B}" srcOrd="7" destOrd="0" presId="urn:microsoft.com/office/officeart/2017/3/layout/HorizontalPathTimeline"/>
    <dgm:cxn modelId="{19798B92-AAB3-4063-AF50-1370FC187E2E}" type="presParOf" srcId="{BE6C2696-C397-438E-A238-5C010EFE6449}" destId="{3EDF35B6-C939-493E-A6EF-9972D6A637E6}" srcOrd="8" destOrd="0" presId="urn:microsoft.com/office/officeart/2017/3/layout/HorizontalPathTimeline"/>
    <dgm:cxn modelId="{A36E25D8-8ECB-4BDD-B883-5CFB8905F909}" type="presParOf" srcId="{3EDF35B6-C939-493E-A6EF-9972D6A637E6}" destId="{56A75EAD-D667-4C27-9F37-C3B7A808E74E}" srcOrd="0" destOrd="0" presId="urn:microsoft.com/office/officeart/2017/3/layout/HorizontalPathTimeline"/>
    <dgm:cxn modelId="{D0FE943A-0DD1-4D06-8686-9547AD244876}" type="presParOf" srcId="{3EDF35B6-C939-493E-A6EF-9972D6A637E6}" destId="{EC4C26BF-9897-44F2-A0F6-F3F0BF0C9C5D}" srcOrd="1" destOrd="0" presId="urn:microsoft.com/office/officeart/2017/3/layout/HorizontalPathTimeline"/>
    <dgm:cxn modelId="{A713D2F6-904A-4C4B-98DC-FF2394CDC05C}" type="presParOf" srcId="{EC4C26BF-9897-44F2-A0F6-F3F0BF0C9C5D}" destId="{3C83231F-7476-4DB2-8A38-123562BD13AA}" srcOrd="0" destOrd="0" presId="urn:microsoft.com/office/officeart/2017/3/layout/HorizontalPathTimeline"/>
    <dgm:cxn modelId="{3159257D-AA19-46F9-96B1-5B8C6AF809F4}" type="presParOf" srcId="{EC4C26BF-9897-44F2-A0F6-F3F0BF0C9C5D}" destId="{7AC2CB7C-2883-4339-8654-55DAA54E9F95}" srcOrd="1" destOrd="0" presId="urn:microsoft.com/office/officeart/2017/3/layout/HorizontalPathTimeline"/>
    <dgm:cxn modelId="{E267978F-7A4F-4808-A7AD-7A716004C175}" type="presParOf" srcId="{3EDF35B6-C939-493E-A6EF-9972D6A637E6}" destId="{D94330CF-C405-4D68-B497-4212D02DDE77}" srcOrd="2" destOrd="0" presId="urn:microsoft.com/office/officeart/2017/3/layout/HorizontalPathTimeline"/>
    <dgm:cxn modelId="{1B6E711F-FA70-4C72-B2CB-9083BF8FF6E9}" type="presParOf" srcId="{3EDF35B6-C939-493E-A6EF-9972D6A637E6}" destId="{9A7FCA2E-171C-43BE-A657-30B33A158134}" srcOrd="3" destOrd="0" presId="urn:microsoft.com/office/officeart/2017/3/layout/HorizontalPathTimeline"/>
    <dgm:cxn modelId="{2DAE5670-D0E6-4153-BD76-A064C617F5DB}" type="presParOf" srcId="{3EDF35B6-C939-493E-A6EF-9972D6A637E6}" destId="{D078650A-D70E-4CE6-BA46-9AC22AC50794}" srcOrd="4" destOrd="0" presId="urn:microsoft.com/office/officeart/2017/3/layout/HorizontalPathTimeline"/>
    <dgm:cxn modelId="{91A7D818-3A2D-4D58-9CD3-D6DA0EB2008E}" type="presParOf" srcId="{BE6C2696-C397-438E-A238-5C010EFE6449}" destId="{69A44C2F-3261-4B7B-B24A-0A30D035B4FD}" srcOrd="9" destOrd="0" presId="urn:microsoft.com/office/officeart/2017/3/layout/HorizontalPathTimeline"/>
    <dgm:cxn modelId="{19479123-CADC-463E-B41A-5FCBC271D67F}" type="presParOf" srcId="{BE6C2696-C397-438E-A238-5C010EFE6449}" destId="{44CD3926-DD04-4AF4-9653-7D4B88B55D07}" srcOrd="10" destOrd="0" presId="urn:microsoft.com/office/officeart/2017/3/layout/HorizontalPathTimeline"/>
    <dgm:cxn modelId="{8BAFFDCA-FE32-4097-BCED-469A01866FED}" type="presParOf" srcId="{44CD3926-DD04-4AF4-9653-7D4B88B55D07}" destId="{A8224ED4-8A23-44A6-9140-A606DB2D0BF2}" srcOrd="0" destOrd="0" presId="urn:microsoft.com/office/officeart/2017/3/layout/HorizontalPathTimeline"/>
    <dgm:cxn modelId="{896A5202-1579-4D50-8160-684E0AA9D017}" type="presParOf" srcId="{44CD3926-DD04-4AF4-9653-7D4B88B55D07}" destId="{D5E8D8B7-4F38-4EE0-B1DF-12177E852D4F}" srcOrd="1" destOrd="0" presId="urn:microsoft.com/office/officeart/2017/3/layout/HorizontalPathTimeline"/>
    <dgm:cxn modelId="{4BC659CC-29D8-4F95-9CC6-002ECBF6B08C}" type="presParOf" srcId="{D5E8D8B7-4F38-4EE0-B1DF-12177E852D4F}" destId="{32EFAFF7-8D73-4BC3-8281-1F1B0F25EA66}" srcOrd="0" destOrd="0" presId="urn:microsoft.com/office/officeart/2017/3/layout/HorizontalPathTimeline"/>
    <dgm:cxn modelId="{1B7111E6-3DF1-4A8B-8FE0-578729C26253}" type="presParOf" srcId="{D5E8D8B7-4F38-4EE0-B1DF-12177E852D4F}" destId="{9927EFFD-8282-42C1-A681-DBD80B00CAC4}" srcOrd="1" destOrd="0" presId="urn:microsoft.com/office/officeart/2017/3/layout/HorizontalPathTimeline"/>
    <dgm:cxn modelId="{EA1FDA90-8334-4F21-8210-CF49C8665455}" type="presParOf" srcId="{44CD3926-DD04-4AF4-9653-7D4B88B55D07}" destId="{4AD939CC-0781-4DC0-9641-571A6B95B985}" srcOrd="2" destOrd="0" presId="urn:microsoft.com/office/officeart/2017/3/layout/HorizontalPathTimeline"/>
    <dgm:cxn modelId="{975938C5-562A-4EC1-AB7E-8299394A4801}" type="presParOf" srcId="{44CD3926-DD04-4AF4-9653-7D4B88B55D07}" destId="{C55F916E-C0F1-4845-B00B-C051A39D7485}" srcOrd="3" destOrd="0" presId="urn:microsoft.com/office/officeart/2017/3/layout/HorizontalPathTimeline"/>
    <dgm:cxn modelId="{FA8D5869-7C14-44E1-BA6F-BE80A028FAD1}" type="presParOf" srcId="{44CD3926-DD04-4AF4-9653-7D4B88B55D07}" destId="{FB1E0D34-AC27-4E99-A0FD-3DCA0ADA26B8}" srcOrd="4" destOrd="0" presId="urn:microsoft.com/office/officeart/2017/3/layout/HorizontalPathTimeline"/>
    <dgm:cxn modelId="{463B9736-28D4-499C-96F0-045517342E9B}" type="presParOf" srcId="{BE6C2696-C397-438E-A238-5C010EFE6449}" destId="{DB45668B-53B4-42C6-9F0B-DF3E45D581FA}" srcOrd="11" destOrd="0" presId="urn:microsoft.com/office/officeart/2017/3/layout/HorizontalPathTimeline"/>
    <dgm:cxn modelId="{8E788F61-EA77-4A03-AD72-CFDF41AF3256}" type="presParOf" srcId="{BE6C2696-C397-438E-A238-5C010EFE6449}" destId="{8F335353-1C73-4B3A-9971-D39D6958910D}" srcOrd="12" destOrd="0" presId="urn:microsoft.com/office/officeart/2017/3/layout/HorizontalPathTimeline"/>
    <dgm:cxn modelId="{7EA6FE36-8EAF-4336-9AAB-5AD953F4CE7C}" type="presParOf" srcId="{8F335353-1C73-4B3A-9971-D39D6958910D}" destId="{D6DCF556-4AE1-4C85-A046-4A2AFFC2EEFA}" srcOrd="0" destOrd="0" presId="urn:microsoft.com/office/officeart/2017/3/layout/HorizontalPathTimeline"/>
    <dgm:cxn modelId="{8A9A7032-1F75-4188-AFF2-04C4DBA75A2F}" type="presParOf" srcId="{8F335353-1C73-4B3A-9971-D39D6958910D}" destId="{E600C5A0-7651-4232-A743-09930899E09A}" srcOrd="1" destOrd="0" presId="urn:microsoft.com/office/officeart/2017/3/layout/HorizontalPathTimeline"/>
    <dgm:cxn modelId="{E2C45597-E211-463B-9632-665045F6D107}" type="presParOf" srcId="{E600C5A0-7651-4232-A743-09930899E09A}" destId="{D99E396C-C91D-4B0E-8E2A-FC6F81CF3186}" srcOrd="0" destOrd="0" presId="urn:microsoft.com/office/officeart/2017/3/layout/HorizontalPathTimeline"/>
    <dgm:cxn modelId="{D7C81AFA-64A8-4D2C-9843-E9B180403125}" type="presParOf" srcId="{E600C5A0-7651-4232-A743-09930899E09A}" destId="{D4067E7B-FE3B-4290-BEA6-5F20BD1D488B}" srcOrd="1" destOrd="0" presId="urn:microsoft.com/office/officeart/2017/3/layout/HorizontalPathTimeline"/>
    <dgm:cxn modelId="{A50D333D-1162-4A34-87D8-36CDFC7F6D16}" type="presParOf" srcId="{8F335353-1C73-4B3A-9971-D39D6958910D}" destId="{9D91AD30-E204-4744-B70E-1BD5BA8D0DDF}" srcOrd="2" destOrd="0" presId="urn:microsoft.com/office/officeart/2017/3/layout/HorizontalPathTimeline"/>
    <dgm:cxn modelId="{FBA150F1-7792-4D6E-A991-F9A086B8F09C}" type="presParOf" srcId="{8F335353-1C73-4B3A-9971-D39D6958910D}" destId="{271826FF-3883-4E15-872D-C1BADB683350}" srcOrd="3" destOrd="0" presId="urn:microsoft.com/office/officeart/2017/3/layout/HorizontalPathTimeline"/>
    <dgm:cxn modelId="{91E7D0E4-1880-4F24-B973-469221485E89}" type="presParOf" srcId="{8F335353-1C73-4B3A-9971-D39D6958910D}" destId="{53B373FD-6A85-4CAD-B3DB-29AB68965262}" srcOrd="4" destOrd="0" presId="urn:microsoft.com/office/officeart/2017/3/layout/HorizontalPathTimeline"/>
    <dgm:cxn modelId="{3BA283B3-A71C-48D8-8F6F-2BF7F290AA28}" type="presParOf" srcId="{BE6C2696-C397-438E-A238-5C010EFE6449}" destId="{0A2FA306-ED6E-4B2F-B61E-B9B1CCF49BB5}" srcOrd="13" destOrd="0" presId="urn:microsoft.com/office/officeart/2017/3/layout/HorizontalPathTimeline"/>
    <dgm:cxn modelId="{28551AF2-93AD-4E3B-96B1-337D5833A77C}" type="presParOf" srcId="{BE6C2696-C397-438E-A238-5C010EFE6449}" destId="{8911148C-CA36-46BD-B8C5-AF852C5336D3}" srcOrd="14" destOrd="0" presId="urn:microsoft.com/office/officeart/2017/3/layout/HorizontalPathTimeline"/>
    <dgm:cxn modelId="{37F839CA-9939-4BDC-BC20-BB5983CEFDF2}" type="presParOf" srcId="{8911148C-CA36-46BD-B8C5-AF852C5336D3}" destId="{99E9CD43-0D2B-400D-AD1A-B1B34A466126}" srcOrd="0" destOrd="0" presId="urn:microsoft.com/office/officeart/2017/3/layout/HorizontalPathTimeline"/>
    <dgm:cxn modelId="{C7AE207F-7772-49C2-A5C5-33C2BEBACFAD}" type="presParOf" srcId="{8911148C-CA36-46BD-B8C5-AF852C5336D3}" destId="{CF934435-1108-4F97-B17E-D8BF510BF6A8}" srcOrd="1" destOrd="0" presId="urn:microsoft.com/office/officeart/2017/3/layout/HorizontalPathTimeline"/>
    <dgm:cxn modelId="{13F1101D-97C3-4509-A50C-2420B90842CB}" type="presParOf" srcId="{CF934435-1108-4F97-B17E-D8BF510BF6A8}" destId="{9F2304F2-E75C-480C-B9D7-BE4DB4BF870D}" srcOrd="0" destOrd="0" presId="urn:microsoft.com/office/officeart/2017/3/layout/HorizontalPathTimeline"/>
    <dgm:cxn modelId="{F447B70F-6E32-453F-8A92-31A98A6AB1E8}" type="presParOf" srcId="{CF934435-1108-4F97-B17E-D8BF510BF6A8}" destId="{99BC710E-6FBC-4213-83AF-F6020BF677F9}" srcOrd="1" destOrd="0" presId="urn:microsoft.com/office/officeart/2017/3/layout/HorizontalPathTimeline"/>
    <dgm:cxn modelId="{BC1730A7-74F2-4EA9-96B5-9ACD8617B15B}" type="presParOf" srcId="{8911148C-CA36-46BD-B8C5-AF852C5336D3}" destId="{67AEEEFF-C6D7-4A10-A11E-BD3AB161781B}" srcOrd="2" destOrd="0" presId="urn:microsoft.com/office/officeart/2017/3/layout/HorizontalPathTimeline"/>
    <dgm:cxn modelId="{9D77CD06-9452-4D23-B6E5-4CA9104D3A5F}" type="presParOf" srcId="{8911148C-CA36-46BD-B8C5-AF852C5336D3}" destId="{7AB0F782-74A4-4106-A864-5CD65E871EA3}" srcOrd="3" destOrd="0" presId="urn:microsoft.com/office/officeart/2017/3/layout/HorizontalPathTimeline"/>
    <dgm:cxn modelId="{35BA955E-979D-4D9C-93CF-45E9C01E1019}" type="presParOf" srcId="{8911148C-CA36-46BD-B8C5-AF852C5336D3}" destId="{77451EB6-B06D-4DFB-A4DF-CB15607C85FA}" srcOrd="4" destOrd="0" presId="urn:microsoft.com/office/officeart/2017/3/layout/HorizontalPath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D76B585-D305-4A24-8A8C-9905AB977EB0}" type="doc">
      <dgm:prSet loTypeId="urn:microsoft.com/office/officeart/2018/5/layout/IconCircleLabelList" loCatId="icon" qsTypeId="urn:microsoft.com/office/officeart/2005/8/quickstyle/simple1" qsCatId="simple" csTypeId="urn:microsoft.com/office/officeart/2018/5/colors/Iconchunking_neutralbg_accent3_2" csCatId="accent3" phldr="1"/>
      <dgm:spPr/>
      <dgm:t>
        <a:bodyPr/>
        <a:lstStyle/>
        <a:p>
          <a:endParaRPr lang="en-US"/>
        </a:p>
      </dgm:t>
    </dgm:pt>
    <dgm:pt modelId="{CF3091FA-DA2F-4F55-851B-05B370223548}">
      <dgm:prSet/>
      <dgm:spPr/>
      <dgm:t>
        <a:bodyPr/>
        <a:lstStyle/>
        <a:p>
          <a:pPr>
            <a:lnSpc>
              <a:spcPct val="100000"/>
            </a:lnSpc>
            <a:defRPr cap="all"/>
          </a:pPr>
          <a:r>
            <a:rPr lang="en-GB" b="1">
              <a:latin typeface="Arial"/>
              <a:cs typeface="Arial"/>
            </a:rPr>
            <a:t>Firm questionnaires </a:t>
          </a:r>
          <a:endParaRPr lang="en-US" b="1">
            <a:latin typeface="Arial"/>
            <a:cs typeface="Arial"/>
          </a:endParaRPr>
        </a:p>
      </dgm:t>
    </dgm:pt>
    <dgm:pt modelId="{6441AAD6-E68B-4CA1-A5F0-604A3B0E94F7}" type="parTrans" cxnId="{1F4BFD5A-5CAF-4EAA-B7CC-19CC62071B28}">
      <dgm:prSet/>
      <dgm:spPr/>
      <dgm:t>
        <a:bodyPr/>
        <a:lstStyle/>
        <a:p>
          <a:endParaRPr lang="en-US"/>
        </a:p>
      </dgm:t>
    </dgm:pt>
    <dgm:pt modelId="{13AFAF0F-DA4F-4DBE-BD56-888CA1383762}" type="sibTrans" cxnId="{1F4BFD5A-5CAF-4EAA-B7CC-19CC62071B28}">
      <dgm:prSet/>
      <dgm:spPr/>
      <dgm:t>
        <a:bodyPr/>
        <a:lstStyle/>
        <a:p>
          <a:endParaRPr lang="en-US"/>
        </a:p>
      </dgm:t>
    </dgm:pt>
    <dgm:pt modelId="{3907C6B8-0028-4CE1-9F18-1FA71AD88FC0}">
      <dgm:prSet/>
      <dgm:spPr/>
      <dgm:t>
        <a:bodyPr/>
        <a:lstStyle/>
        <a:p>
          <a:pPr>
            <a:lnSpc>
              <a:spcPct val="100000"/>
            </a:lnSpc>
            <a:defRPr cap="all"/>
          </a:pPr>
          <a:r>
            <a:rPr lang="en-GB" b="1">
              <a:latin typeface="Arial"/>
              <a:cs typeface="Arial"/>
            </a:rPr>
            <a:t>Attorney interviews</a:t>
          </a:r>
          <a:endParaRPr lang="en-US" b="1">
            <a:latin typeface="Arial"/>
            <a:cs typeface="Arial"/>
          </a:endParaRPr>
        </a:p>
      </dgm:t>
    </dgm:pt>
    <dgm:pt modelId="{0501E2C4-FFAD-49F0-A79A-9B7C3B428D49}" type="parTrans" cxnId="{D49895F4-AEA2-4EBD-A6DA-C7E8EE1F4B69}">
      <dgm:prSet/>
      <dgm:spPr/>
      <dgm:t>
        <a:bodyPr/>
        <a:lstStyle/>
        <a:p>
          <a:endParaRPr lang="en-US"/>
        </a:p>
      </dgm:t>
    </dgm:pt>
    <dgm:pt modelId="{D975705A-6D05-4D3B-AE78-0366E57D436D}" type="sibTrans" cxnId="{D49895F4-AEA2-4EBD-A6DA-C7E8EE1F4B69}">
      <dgm:prSet/>
      <dgm:spPr/>
      <dgm:t>
        <a:bodyPr/>
        <a:lstStyle/>
        <a:p>
          <a:endParaRPr lang="en-US"/>
        </a:p>
      </dgm:t>
    </dgm:pt>
    <dgm:pt modelId="{5FD13842-7931-47A1-8BBA-7ED1E362D87F}">
      <dgm:prSet/>
      <dgm:spPr/>
      <dgm:t>
        <a:bodyPr/>
        <a:lstStyle/>
        <a:p>
          <a:pPr>
            <a:lnSpc>
              <a:spcPct val="100000"/>
            </a:lnSpc>
            <a:defRPr cap="all"/>
          </a:pPr>
          <a:r>
            <a:rPr lang="en-GB" b="1">
              <a:latin typeface="Arial"/>
              <a:cs typeface="Arial"/>
            </a:rPr>
            <a:t>Client/Professional feedback from surveys</a:t>
          </a:r>
          <a:endParaRPr lang="en-US" b="1">
            <a:latin typeface="Arial"/>
            <a:cs typeface="Arial"/>
          </a:endParaRPr>
        </a:p>
      </dgm:t>
    </dgm:pt>
    <dgm:pt modelId="{2F09D6CD-2439-4CF9-8C51-1236F589E76B}" type="parTrans" cxnId="{BC700661-DD61-4D2D-A6B7-D9E27177F79D}">
      <dgm:prSet/>
      <dgm:spPr/>
      <dgm:t>
        <a:bodyPr/>
        <a:lstStyle/>
        <a:p>
          <a:endParaRPr lang="en-US"/>
        </a:p>
      </dgm:t>
    </dgm:pt>
    <dgm:pt modelId="{7672A526-9633-49FE-A56C-F5D8B52482BD}" type="sibTrans" cxnId="{BC700661-DD61-4D2D-A6B7-D9E27177F79D}">
      <dgm:prSet/>
      <dgm:spPr/>
      <dgm:t>
        <a:bodyPr/>
        <a:lstStyle/>
        <a:p>
          <a:endParaRPr lang="en-US"/>
        </a:p>
      </dgm:t>
    </dgm:pt>
    <dgm:pt modelId="{88BFCDC9-515B-4987-8544-9973E64AC272}">
      <dgm:prSet/>
      <dgm:spPr/>
      <dgm:t>
        <a:bodyPr/>
        <a:lstStyle/>
        <a:p>
          <a:pPr>
            <a:lnSpc>
              <a:spcPct val="100000"/>
            </a:lnSpc>
            <a:defRPr cap="all"/>
          </a:pPr>
          <a:r>
            <a:rPr lang="en-GB" b="1">
              <a:latin typeface="Arial"/>
              <a:cs typeface="Arial"/>
            </a:rPr>
            <a:t>News and other external sources</a:t>
          </a:r>
          <a:endParaRPr lang="en-US" b="1">
            <a:latin typeface="Arial"/>
            <a:cs typeface="Arial"/>
          </a:endParaRPr>
        </a:p>
      </dgm:t>
    </dgm:pt>
    <dgm:pt modelId="{18D55AF3-0386-41AA-B2EE-3E5B0545244A}" type="parTrans" cxnId="{1BEA401A-4154-4CF9-965D-650D952E6B1D}">
      <dgm:prSet/>
      <dgm:spPr/>
      <dgm:t>
        <a:bodyPr/>
        <a:lstStyle/>
        <a:p>
          <a:endParaRPr lang="en-US"/>
        </a:p>
      </dgm:t>
    </dgm:pt>
    <dgm:pt modelId="{C810D3DD-62B4-430C-9FC8-B587C9C98519}" type="sibTrans" cxnId="{1BEA401A-4154-4CF9-965D-650D952E6B1D}">
      <dgm:prSet/>
      <dgm:spPr/>
      <dgm:t>
        <a:bodyPr/>
        <a:lstStyle/>
        <a:p>
          <a:endParaRPr lang="en-US"/>
        </a:p>
      </dgm:t>
    </dgm:pt>
    <dgm:pt modelId="{D0EBB0B1-AB3D-4232-BB95-436D5C1EB718}">
      <dgm:prSet phldr="0"/>
      <dgm:spPr/>
      <dgm:t>
        <a:bodyPr/>
        <a:lstStyle/>
        <a:p>
          <a:pPr>
            <a:lnSpc>
              <a:spcPct val="100000"/>
            </a:lnSpc>
            <a:defRPr cap="all"/>
          </a:pPr>
          <a:r>
            <a:rPr lang="en-GB" b="1">
              <a:latin typeface="Arial"/>
              <a:cs typeface="Arial"/>
            </a:rPr>
            <a:t>Independent research</a:t>
          </a:r>
        </a:p>
      </dgm:t>
    </dgm:pt>
    <dgm:pt modelId="{5EF41A2C-6506-44CC-8566-279778827806}" type="parTrans" cxnId="{03B0670D-0FF9-4256-B022-701FC61E0CA8}">
      <dgm:prSet/>
      <dgm:spPr/>
      <dgm:t>
        <a:bodyPr/>
        <a:lstStyle/>
        <a:p>
          <a:endParaRPr lang="en-US"/>
        </a:p>
      </dgm:t>
    </dgm:pt>
    <dgm:pt modelId="{020F0CF1-CF96-4974-ACDF-6B233C0DBED3}" type="sibTrans" cxnId="{03B0670D-0FF9-4256-B022-701FC61E0CA8}">
      <dgm:prSet/>
      <dgm:spPr/>
      <dgm:t>
        <a:bodyPr/>
        <a:lstStyle/>
        <a:p>
          <a:endParaRPr lang="en-US"/>
        </a:p>
      </dgm:t>
    </dgm:pt>
    <dgm:pt modelId="{199ABF41-4EE9-4756-9D29-273D6A0AC58E}" type="pres">
      <dgm:prSet presAssocID="{1D76B585-D305-4A24-8A8C-9905AB977EB0}" presName="root" presStyleCnt="0">
        <dgm:presLayoutVars>
          <dgm:dir/>
          <dgm:resizeHandles val="exact"/>
        </dgm:presLayoutVars>
      </dgm:prSet>
      <dgm:spPr/>
    </dgm:pt>
    <dgm:pt modelId="{8658A0C3-962E-419A-BBDE-EC02B5D28F6A}" type="pres">
      <dgm:prSet presAssocID="{CF3091FA-DA2F-4F55-851B-05B370223548}" presName="compNode" presStyleCnt="0"/>
      <dgm:spPr/>
    </dgm:pt>
    <dgm:pt modelId="{7EFF2F71-3F74-4D58-AAC8-0824D77E96CD}" type="pres">
      <dgm:prSet presAssocID="{CF3091FA-DA2F-4F55-851B-05B370223548}" presName="iconBgRect" presStyleLbl="bgShp" presStyleIdx="0" presStyleCnt="5"/>
      <dgm:spPr/>
    </dgm:pt>
    <dgm:pt modelId="{C1FD6B91-48CC-40D7-A865-E57A15384BB3}" type="pres">
      <dgm:prSet presAssocID="{CF3091FA-DA2F-4F55-851B-05B37022354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 List"/>
        </a:ext>
      </dgm:extLst>
    </dgm:pt>
    <dgm:pt modelId="{7F483501-DBDE-4398-AA70-E91FC5831699}" type="pres">
      <dgm:prSet presAssocID="{CF3091FA-DA2F-4F55-851B-05B370223548}" presName="spaceRect" presStyleCnt="0"/>
      <dgm:spPr/>
    </dgm:pt>
    <dgm:pt modelId="{DD630958-9580-4BA7-AAB2-65CAA92F2DD1}" type="pres">
      <dgm:prSet presAssocID="{CF3091FA-DA2F-4F55-851B-05B370223548}" presName="textRect" presStyleLbl="revTx" presStyleIdx="0" presStyleCnt="5">
        <dgm:presLayoutVars>
          <dgm:chMax val="1"/>
          <dgm:chPref val="1"/>
        </dgm:presLayoutVars>
      </dgm:prSet>
      <dgm:spPr/>
    </dgm:pt>
    <dgm:pt modelId="{5B035633-85F4-4530-A783-6EE2C0452FEE}" type="pres">
      <dgm:prSet presAssocID="{13AFAF0F-DA4F-4DBE-BD56-888CA1383762}" presName="sibTrans" presStyleCnt="0"/>
      <dgm:spPr/>
    </dgm:pt>
    <dgm:pt modelId="{8A387D87-A82A-48E9-8633-8B5DEA433EDE}" type="pres">
      <dgm:prSet presAssocID="{3907C6B8-0028-4CE1-9F18-1FA71AD88FC0}" presName="compNode" presStyleCnt="0"/>
      <dgm:spPr/>
    </dgm:pt>
    <dgm:pt modelId="{1C3DB0F4-1047-4D2F-AE87-EB2FE5636DE6}" type="pres">
      <dgm:prSet presAssocID="{3907C6B8-0028-4CE1-9F18-1FA71AD88FC0}" presName="iconBgRect" presStyleLbl="bgShp" presStyleIdx="1" presStyleCnt="5"/>
      <dgm:spPr/>
    </dgm:pt>
    <dgm:pt modelId="{19897D8E-8502-4499-90E8-1DCC96ED9A56}" type="pres">
      <dgm:prSet presAssocID="{3907C6B8-0028-4CE1-9F18-1FA71AD88FC0}"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a:ext>
      </dgm:extLst>
    </dgm:pt>
    <dgm:pt modelId="{082B4D8B-8DEF-4A5D-B4E9-83E3EEC3AC4B}" type="pres">
      <dgm:prSet presAssocID="{3907C6B8-0028-4CE1-9F18-1FA71AD88FC0}" presName="spaceRect" presStyleCnt="0"/>
      <dgm:spPr/>
    </dgm:pt>
    <dgm:pt modelId="{436511AD-E5FC-478E-860B-C55E02B0456D}" type="pres">
      <dgm:prSet presAssocID="{3907C6B8-0028-4CE1-9F18-1FA71AD88FC0}" presName="textRect" presStyleLbl="revTx" presStyleIdx="1" presStyleCnt="5">
        <dgm:presLayoutVars>
          <dgm:chMax val="1"/>
          <dgm:chPref val="1"/>
        </dgm:presLayoutVars>
      </dgm:prSet>
      <dgm:spPr/>
    </dgm:pt>
    <dgm:pt modelId="{EB1F52F9-B150-43E4-8005-533EBB8693D9}" type="pres">
      <dgm:prSet presAssocID="{D975705A-6D05-4D3B-AE78-0366E57D436D}" presName="sibTrans" presStyleCnt="0"/>
      <dgm:spPr/>
    </dgm:pt>
    <dgm:pt modelId="{521993DF-A960-4F6B-992C-40D055DF99D6}" type="pres">
      <dgm:prSet presAssocID="{5FD13842-7931-47A1-8BBA-7ED1E362D87F}" presName="compNode" presStyleCnt="0"/>
      <dgm:spPr/>
    </dgm:pt>
    <dgm:pt modelId="{E854F31A-0403-4636-8310-98A91BFA1B59}" type="pres">
      <dgm:prSet presAssocID="{5FD13842-7931-47A1-8BBA-7ED1E362D87F}" presName="iconBgRect" presStyleLbl="bgShp" presStyleIdx="2" presStyleCnt="5"/>
      <dgm:spPr/>
    </dgm:pt>
    <dgm:pt modelId="{8A6512DB-0B1B-4F0F-B074-C3673065D456}" type="pres">
      <dgm:prSet presAssocID="{5FD13842-7931-47A1-8BBA-7ED1E362D87F}" presName="iconRect" presStyleLbl="node1" presStyleIdx="2" presStyleCnt="5"/>
      <dgm:spPr>
        <a:blipFill>
          <a:blip xmlns:r="http://schemas.openxmlformats.org/officeDocument/2006/relationships" r:embed="rId5">
            <a:extLs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ustomer review with solid fill"/>
        </a:ext>
      </dgm:extLst>
    </dgm:pt>
    <dgm:pt modelId="{B119CEB2-F535-4989-8AC5-254E8F83F5BE}" type="pres">
      <dgm:prSet presAssocID="{5FD13842-7931-47A1-8BBA-7ED1E362D87F}" presName="spaceRect" presStyleCnt="0"/>
      <dgm:spPr/>
    </dgm:pt>
    <dgm:pt modelId="{81A7E796-6783-4A1E-942D-F6ADFB8C3660}" type="pres">
      <dgm:prSet presAssocID="{5FD13842-7931-47A1-8BBA-7ED1E362D87F}" presName="textRect" presStyleLbl="revTx" presStyleIdx="2" presStyleCnt="5">
        <dgm:presLayoutVars>
          <dgm:chMax val="1"/>
          <dgm:chPref val="1"/>
        </dgm:presLayoutVars>
      </dgm:prSet>
      <dgm:spPr/>
    </dgm:pt>
    <dgm:pt modelId="{AE9944D9-4A22-46D2-86A2-D8C69A805A10}" type="pres">
      <dgm:prSet presAssocID="{7672A526-9633-49FE-A56C-F5D8B52482BD}" presName="sibTrans" presStyleCnt="0"/>
      <dgm:spPr/>
    </dgm:pt>
    <dgm:pt modelId="{DB17838E-3584-4B5D-9E5B-18B69A71392F}" type="pres">
      <dgm:prSet presAssocID="{88BFCDC9-515B-4987-8544-9973E64AC272}" presName="compNode" presStyleCnt="0"/>
      <dgm:spPr/>
    </dgm:pt>
    <dgm:pt modelId="{BC2E666F-5BE5-4670-9E6C-EAE6EEF0287F}" type="pres">
      <dgm:prSet presAssocID="{88BFCDC9-515B-4987-8544-9973E64AC272}" presName="iconBgRect" presStyleLbl="bgShp" presStyleIdx="3" presStyleCnt="5"/>
      <dgm:spPr/>
    </dgm:pt>
    <dgm:pt modelId="{5CC60215-1B31-42FB-B75A-A1597B4A8150}" type="pres">
      <dgm:prSet presAssocID="{88BFCDC9-515B-4987-8544-9973E64AC272}"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Newspaper"/>
        </a:ext>
      </dgm:extLst>
    </dgm:pt>
    <dgm:pt modelId="{A0762058-520C-4B6D-8CB7-8A23C6178E7F}" type="pres">
      <dgm:prSet presAssocID="{88BFCDC9-515B-4987-8544-9973E64AC272}" presName="spaceRect" presStyleCnt="0"/>
      <dgm:spPr/>
    </dgm:pt>
    <dgm:pt modelId="{B428C54B-69EB-4B27-9DE6-B399E8D9F634}" type="pres">
      <dgm:prSet presAssocID="{88BFCDC9-515B-4987-8544-9973E64AC272}" presName="textRect" presStyleLbl="revTx" presStyleIdx="3" presStyleCnt="5">
        <dgm:presLayoutVars>
          <dgm:chMax val="1"/>
          <dgm:chPref val="1"/>
        </dgm:presLayoutVars>
      </dgm:prSet>
      <dgm:spPr/>
    </dgm:pt>
    <dgm:pt modelId="{DF382E02-4A2F-47E2-8A73-8296EE73ABDD}" type="pres">
      <dgm:prSet presAssocID="{C810D3DD-62B4-430C-9FC8-B587C9C98519}" presName="sibTrans" presStyleCnt="0"/>
      <dgm:spPr/>
    </dgm:pt>
    <dgm:pt modelId="{D77F61C2-2247-47B4-8690-824676B3F55C}" type="pres">
      <dgm:prSet presAssocID="{D0EBB0B1-AB3D-4232-BB95-436D5C1EB718}" presName="compNode" presStyleCnt="0"/>
      <dgm:spPr/>
    </dgm:pt>
    <dgm:pt modelId="{661E8A9C-7969-4162-997C-61AEB0CC9CF8}" type="pres">
      <dgm:prSet presAssocID="{D0EBB0B1-AB3D-4232-BB95-436D5C1EB718}" presName="iconBgRect" presStyleLbl="bgShp" presStyleIdx="4" presStyleCnt="5"/>
      <dgm:spPr/>
    </dgm:pt>
    <dgm:pt modelId="{B61A96D9-6B5F-484D-9104-7B21145B4029}" type="pres">
      <dgm:prSet presAssocID="{D0EBB0B1-AB3D-4232-BB95-436D5C1EB718}" presName="iconRect" presStyleLbl="node1" presStyleIdx="4" presStyleCnt="5"/>
      <dgm:spPr>
        <a:blipFill>
          <a:blip xmlns:r="http://schemas.openxmlformats.org/officeDocument/2006/relationships" r:embed="rId9">
            <a:extLs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Internet with solid fill"/>
        </a:ext>
      </dgm:extLst>
    </dgm:pt>
    <dgm:pt modelId="{409BE17E-391D-4493-A8F1-4FC02928FF54}" type="pres">
      <dgm:prSet presAssocID="{D0EBB0B1-AB3D-4232-BB95-436D5C1EB718}" presName="spaceRect" presStyleCnt="0"/>
      <dgm:spPr/>
    </dgm:pt>
    <dgm:pt modelId="{A1AF90B9-EBED-402C-9A2C-5D93811F46F2}" type="pres">
      <dgm:prSet presAssocID="{D0EBB0B1-AB3D-4232-BB95-436D5C1EB718}" presName="textRect" presStyleLbl="revTx" presStyleIdx="4" presStyleCnt="5">
        <dgm:presLayoutVars>
          <dgm:chMax val="1"/>
          <dgm:chPref val="1"/>
        </dgm:presLayoutVars>
      </dgm:prSet>
      <dgm:spPr/>
    </dgm:pt>
  </dgm:ptLst>
  <dgm:cxnLst>
    <dgm:cxn modelId="{03B0670D-0FF9-4256-B022-701FC61E0CA8}" srcId="{1D76B585-D305-4A24-8A8C-9905AB977EB0}" destId="{D0EBB0B1-AB3D-4232-BB95-436D5C1EB718}" srcOrd="4" destOrd="0" parTransId="{5EF41A2C-6506-44CC-8566-279778827806}" sibTransId="{020F0CF1-CF96-4974-ACDF-6B233C0DBED3}"/>
    <dgm:cxn modelId="{B3C0E611-8BDA-4F92-9BF9-235F74E694D4}" type="presOf" srcId="{88BFCDC9-515B-4987-8544-9973E64AC272}" destId="{B428C54B-69EB-4B27-9DE6-B399E8D9F634}" srcOrd="0" destOrd="0" presId="urn:microsoft.com/office/officeart/2018/5/layout/IconCircleLabelList"/>
    <dgm:cxn modelId="{1BEA401A-4154-4CF9-965D-650D952E6B1D}" srcId="{1D76B585-D305-4A24-8A8C-9905AB977EB0}" destId="{88BFCDC9-515B-4987-8544-9973E64AC272}" srcOrd="3" destOrd="0" parTransId="{18D55AF3-0386-41AA-B2EE-3E5B0545244A}" sibTransId="{C810D3DD-62B4-430C-9FC8-B587C9C98519}"/>
    <dgm:cxn modelId="{BC700661-DD61-4D2D-A6B7-D9E27177F79D}" srcId="{1D76B585-D305-4A24-8A8C-9905AB977EB0}" destId="{5FD13842-7931-47A1-8BBA-7ED1E362D87F}" srcOrd="2" destOrd="0" parTransId="{2F09D6CD-2439-4CF9-8C51-1236F589E76B}" sibTransId="{7672A526-9633-49FE-A56C-F5D8B52482BD}"/>
    <dgm:cxn modelId="{49FD3273-CAD2-4F99-95D1-3D87B82116F4}" type="presOf" srcId="{D0EBB0B1-AB3D-4232-BB95-436D5C1EB718}" destId="{A1AF90B9-EBED-402C-9A2C-5D93811F46F2}" srcOrd="0" destOrd="0" presId="urn:microsoft.com/office/officeart/2018/5/layout/IconCircleLabelList"/>
    <dgm:cxn modelId="{7DFDA953-9610-4D3C-9E66-E9658E439A20}" type="presOf" srcId="{3907C6B8-0028-4CE1-9F18-1FA71AD88FC0}" destId="{436511AD-E5FC-478E-860B-C55E02B0456D}" srcOrd="0" destOrd="0" presId="urn:microsoft.com/office/officeart/2018/5/layout/IconCircleLabelList"/>
    <dgm:cxn modelId="{1F4BFD5A-5CAF-4EAA-B7CC-19CC62071B28}" srcId="{1D76B585-D305-4A24-8A8C-9905AB977EB0}" destId="{CF3091FA-DA2F-4F55-851B-05B370223548}" srcOrd="0" destOrd="0" parTransId="{6441AAD6-E68B-4CA1-A5F0-604A3B0E94F7}" sibTransId="{13AFAF0F-DA4F-4DBE-BD56-888CA1383762}"/>
    <dgm:cxn modelId="{9F536BB6-A2C2-4DA6-80BB-5EE8A0DA7D7D}" type="presOf" srcId="{5FD13842-7931-47A1-8BBA-7ED1E362D87F}" destId="{81A7E796-6783-4A1E-942D-F6ADFB8C3660}" srcOrd="0" destOrd="0" presId="urn:microsoft.com/office/officeart/2018/5/layout/IconCircleLabelList"/>
    <dgm:cxn modelId="{0E3388BD-4040-4CA3-A7AF-C784F2CB9CC4}" type="presOf" srcId="{1D76B585-D305-4A24-8A8C-9905AB977EB0}" destId="{199ABF41-4EE9-4756-9D29-273D6A0AC58E}" srcOrd="0" destOrd="0" presId="urn:microsoft.com/office/officeart/2018/5/layout/IconCircleLabelList"/>
    <dgm:cxn modelId="{043A05E1-BD03-4AF3-86AA-9F0696A3E6C0}" type="presOf" srcId="{CF3091FA-DA2F-4F55-851B-05B370223548}" destId="{DD630958-9580-4BA7-AAB2-65CAA92F2DD1}" srcOrd="0" destOrd="0" presId="urn:microsoft.com/office/officeart/2018/5/layout/IconCircleLabelList"/>
    <dgm:cxn modelId="{D49895F4-AEA2-4EBD-A6DA-C7E8EE1F4B69}" srcId="{1D76B585-D305-4A24-8A8C-9905AB977EB0}" destId="{3907C6B8-0028-4CE1-9F18-1FA71AD88FC0}" srcOrd="1" destOrd="0" parTransId="{0501E2C4-FFAD-49F0-A79A-9B7C3B428D49}" sibTransId="{D975705A-6D05-4D3B-AE78-0366E57D436D}"/>
    <dgm:cxn modelId="{F8CF9C19-4F7B-40E3-AD6E-34B44EC25E4C}" type="presParOf" srcId="{199ABF41-4EE9-4756-9D29-273D6A0AC58E}" destId="{8658A0C3-962E-419A-BBDE-EC02B5D28F6A}" srcOrd="0" destOrd="0" presId="urn:microsoft.com/office/officeart/2018/5/layout/IconCircleLabelList"/>
    <dgm:cxn modelId="{81943228-E8FB-4482-9765-1D441BE95777}" type="presParOf" srcId="{8658A0C3-962E-419A-BBDE-EC02B5D28F6A}" destId="{7EFF2F71-3F74-4D58-AAC8-0824D77E96CD}" srcOrd="0" destOrd="0" presId="urn:microsoft.com/office/officeart/2018/5/layout/IconCircleLabelList"/>
    <dgm:cxn modelId="{E730AC4F-A432-4DED-880D-1A17CEE49943}" type="presParOf" srcId="{8658A0C3-962E-419A-BBDE-EC02B5D28F6A}" destId="{C1FD6B91-48CC-40D7-A865-E57A15384BB3}" srcOrd="1" destOrd="0" presId="urn:microsoft.com/office/officeart/2018/5/layout/IconCircleLabelList"/>
    <dgm:cxn modelId="{A0FD99B5-8A59-4C64-9102-09913A7F7064}" type="presParOf" srcId="{8658A0C3-962E-419A-BBDE-EC02B5D28F6A}" destId="{7F483501-DBDE-4398-AA70-E91FC5831699}" srcOrd="2" destOrd="0" presId="urn:microsoft.com/office/officeart/2018/5/layout/IconCircleLabelList"/>
    <dgm:cxn modelId="{A33FF20B-AE1B-4942-97E9-08567222B41B}" type="presParOf" srcId="{8658A0C3-962E-419A-BBDE-EC02B5D28F6A}" destId="{DD630958-9580-4BA7-AAB2-65CAA92F2DD1}" srcOrd="3" destOrd="0" presId="urn:microsoft.com/office/officeart/2018/5/layout/IconCircleLabelList"/>
    <dgm:cxn modelId="{B5186026-DF07-4973-ABF2-8F56ACD6C5E4}" type="presParOf" srcId="{199ABF41-4EE9-4756-9D29-273D6A0AC58E}" destId="{5B035633-85F4-4530-A783-6EE2C0452FEE}" srcOrd="1" destOrd="0" presId="urn:microsoft.com/office/officeart/2018/5/layout/IconCircleLabelList"/>
    <dgm:cxn modelId="{1AB4EEB9-318B-4F06-802B-94CF22E7FDA0}" type="presParOf" srcId="{199ABF41-4EE9-4756-9D29-273D6A0AC58E}" destId="{8A387D87-A82A-48E9-8633-8B5DEA433EDE}" srcOrd="2" destOrd="0" presId="urn:microsoft.com/office/officeart/2018/5/layout/IconCircleLabelList"/>
    <dgm:cxn modelId="{9ECE4088-ACE5-4CC2-9E7D-C70DDF80262F}" type="presParOf" srcId="{8A387D87-A82A-48E9-8633-8B5DEA433EDE}" destId="{1C3DB0F4-1047-4D2F-AE87-EB2FE5636DE6}" srcOrd="0" destOrd="0" presId="urn:microsoft.com/office/officeart/2018/5/layout/IconCircleLabelList"/>
    <dgm:cxn modelId="{5E2AA852-21D0-4D58-920A-29DAA438CE26}" type="presParOf" srcId="{8A387D87-A82A-48E9-8633-8B5DEA433EDE}" destId="{19897D8E-8502-4499-90E8-1DCC96ED9A56}" srcOrd="1" destOrd="0" presId="urn:microsoft.com/office/officeart/2018/5/layout/IconCircleLabelList"/>
    <dgm:cxn modelId="{B7A1185F-CB30-45C0-AF63-B60AE0C9EDC7}" type="presParOf" srcId="{8A387D87-A82A-48E9-8633-8B5DEA433EDE}" destId="{082B4D8B-8DEF-4A5D-B4E9-83E3EEC3AC4B}" srcOrd="2" destOrd="0" presId="urn:microsoft.com/office/officeart/2018/5/layout/IconCircleLabelList"/>
    <dgm:cxn modelId="{CE991796-DC86-4FC9-9B49-63BFD4077636}" type="presParOf" srcId="{8A387D87-A82A-48E9-8633-8B5DEA433EDE}" destId="{436511AD-E5FC-478E-860B-C55E02B0456D}" srcOrd="3" destOrd="0" presId="urn:microsoft.com/office/officeart/2018/5/layout/IconCircleLabelList"/>
    <dgm:cxn modelId="{7751B617-1311-4B72-9EF7-EB0C41ECE021}" type="presParOf" srcId="{199ABF41-4EE9-4756-9D29-273D6A0AC58E}" destId="{EB1F52F9-B150-43E4-8005-533EBB8693D9}" srcOrd="3" destOrd="0" presId="urn:microsoft.com/office/officeart/2018/5/layout/IconCircleLabelList"/>
    <dgm:cxn modelId="{67C92BDC-CAD6-4850-81DF-CF1A7B2825BF}" type="presParOf" srcId="{199ABF41-4EE9-4756-9D29-273D6A0AC58E}" destId="{521993DF-A960-4F6B-992C-40D055DF99D6}" srcOrd="4" destOrd="0" presId="urn:microsoft.com/office/officeart/2018/5/layout/IconCircleLabelList"/>
    <dgm:cxn modelId="{7412435A-5476-4D0E-A7B6-68FC0F843887}" type="presParOf" srcId="{521993DF-A960-4F6B-992C-40D055DF99D6}" destId="{E854F31A-0403-4636-8310-98A91BFA1B59}" srcOrd="0" destOrd="0" presId="urn:microsoft.com/office/officeart/2018/5/layout/IconCircleLabelList"/>
    <dgm:cxn modelId="{51923559-4D73-4515-B161-A6EBDA7F1FD7}" type="presParOf" srcId="{521993DF-A960-4F6B-992C-40D055DF99D6}" destId="{8A6512DB-0B1B-4F0F-B074-C3673065D456}" srcOrd="1" destOrd="0" presId="urn:microsoft.com/office/officeart/2018/5/layout/IconCircleLabelList"/>
    <dgm:cxn modelId="{C82CAA94-0543-49AB-A2AE-D999F0DA029D}" type="presParOf" srcId="{521993DF-A960-4F6B-992C-40D055DF99D6}" destId="{B119CEB2-F535-4989-8AC5-254E8F83F5BE}" srcOrd="2" destOrd="0" presId="urn:microsoft.com/office/officeart/2018/5/layout/IconCircleLabelList"/>
    <dgm:cxn modelId="{7ECCDA17-91EB-43E9-9EA5-6ED619882B80}" type="presParOf" srcId="{521993DF-A960-4F6B-992C-40D055DF99D6}" destId="{81A7E796-6783-4A1E-942D-F6ADFB8C3660}" srcOrd="3" destOrd="0" presId="urn:microsoft.com/office/officeart/2018/5/layout/IconCircleLabelList"/>
    <dgm:cxn modelId="{A72168C8-E898-4D4F-A171-538050CB1260}" type="presParOf" srcId="{199ABF41-4EE9-4756-9D29-273D6A0AC58E}" destId="{AE9944D9-4A22-46D2-86A2-D8C69A805A10}" srcOrd="5" destOrd="0" presId="urn:microsoft.com/office/officeart/2018/5/layout/IconCircleLabelList"/>
    <dgm:cxn modelId="{3AE8EE6B-91BB-452D-8984-AB1689E4149E}" type="presParOf" srcId="{199ABF41-4EE9-4756-9D29-273D6A0AC58E}" destId="{DB17838E-3584-4B5D-9E5B-18B69A71392F}" srcOrd="6" destOrd="0" presId="urn:microsoft.com/office/officeart/2018/5/layout/IconCircleLabelList"/>
    <dgm:cxn modelId="{E377D679-7E1E-4F98-B5D4-2F2694E20508}" type="presParOf" srcId="{DB17838E-3584-4B5D-9E5B-18B69A71392F}" destId="{BC2E666F-5BE5-4670-9E6C-EAE6EEF0287F}" srcOrd="0" destOrd="0" presId="urn:microsoft.com/office/officeart/2018/5/layout/IconCircleLabelList"/>
    <dgm:cxn modelId="{E8A897AB-69AF-46AD-98ED-AFE77FF570BD}" type="presParOf" srcId="{DB17838E-3584-4B5D-9E5B-18B69A71392F}" destId="{5CC60215-1B31-42FB-B75A-A1597B4A8150}" srcOrd="1" destOrd="0" presId="urn:microsoft.com/office/officeart/2018/5/layout/IconCircleLabelList"/>
    <dgm:cxn modelId="{242AA67F-913E-41D5-BD24-ABA959E6035A}" type="presParOf" srcId="{DB17838E-3584-4B5D-9E5B-18B69A71392F}" destId="{A0762058-520C-4B6D-8CB7-8A23C6178E7F}" srcOrd="2" destOrd="0" presId="urn:microsoft.com/office/officeart/2018/5/layout/IconCircleLabelList"/>
    <dgm:cxn modelId="{06C6D3AA-F59E-4118-B841-745D39DE4181}" type="presParOf" srcId="{DB17838E-3584-4B5D-9E5B-18B69A71392F}" destId="{B428C54B-69EB-4B27-9DE6-B399E8D9F634}" srcOrd="3" destOrd="0" presId="urn:microsoft.com/office/officeart/2018/5/layout/IconCircleLabelList"/>
    <dgm:cxn modelId="{98727540-2C47-429C-AFBF-0EEC0DF9F7F8}" type="presParOf" srcId="{199ABF41-4EE9-4756-9D29-273D6A0AC58E}" destId="{DF382E02-4A2F-47E2-8A73-8296EE73ABDD}" srcOrd="7" destOrd="0" presId="urn:microsoft.com/office/officeart/2018/5/layout/IconCircleLabelList"/>
    <dgm:cxn modelId="{7DA4DBCE-63E0-4BC6-ADB9-51A86F699A37}" type="presParOf" srcId="{199ABF41-4EE9-4756-9D29-273D6A0AC58E}" destId="{D77F61C2-2247-47B4-8690-824676B3F55C}" srcOrd="8" destOrd="0" presId="urn:microsoft.com/office/officeart/2018/5/layout/IconCircleLabelList"/>
    <dgm:cxn modelId="{5022BC11-AE76-41B3-8399-61E9B8CA11EF}" type="presParOf" srcId="{D77F61C2-2247-47B4-8690-824676B3F55C}" destId="{661E8A9C-7969-4162-997C-61AEB0CC9CF8}" srcOrd="0" destOrd="0" presId="urn:microsoft.com/office/officeart/2018/5/layout/IconCircleLabelList"/>
    <dgm:cxn modelId="{86472853-67DF-42BF-9C7E-083B8E52A5F9}" type="presParOf" srcId="{D77F61C2-2247-47B4-8690-824676B3F55C}" destId="{B61A96D9-6B5F-484D-9104-7B21145B4029}" srcOrd="1" destOrd="0" presId="urn:microsoft.com/office/officeart/2018/5/layout/IconCircleLabelList"/>
    <dgm:cxn modelId="{9EDCE7A7-9B70-48A7-9556-9A02C61FB684}" type="presParOf" srcId="{D77F61C2-2247-47B4-8690-824676B3F55C}" destId="{409BE17E-391D-4493-A8F1-4FC02928FF54}" srcOrd="2" destOrd="0" presId="urn:microsoft.com/office/officeart/2018/5/layout/IconCircleLabelList"/>
    <dgm:cxn modelId="{F9A76887-AB6F-468C-A5A5-3942F1A8F18B}" type="presParOf" srcId="{D77F61C2-2247-47B4-8690-824676B3F55C}" destId="{A1AF90B9-EBED-402C-9A2C-5D93811F46F2}"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E90489-4996-4D50-AB0A-109642E90A5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77D141C-12B9-4D69-9F76-FF39B4EB27F4}">
      <dgm:prSet custT="1"/>
      <dgm:spPr/>
      <dgm:t>
        <a:bodyPr/>
        <a:lstStyle/>
        <a:p>
          <a:pPr>
            <a:lnSpc>
              <a:spcPct val="100000"/>
            </a:lnSpc>
          </a:pPr>
          <a:r>
            <a:rPr lang="en-US" sz="1800" b="1">
              <a:latin typeface="Arial"/>
              <a:cs typeface="Arial"/>
            </a:rPr>
            <a:t>Register​</a:t>
          </a:r>
          <a:endParaRPr lang="en-US" sz="1800">
            <a:latin typeface="Arial"/>
            <a:cs typeface="Arial"/>
          </a:endParaRPr>
        </a:p>
      </dgm:t>
    </dgm:pt>
    <dgm:pt modelId="{A2860CF5-AB1D-44BA-B745-625CB557818F}" type="parTrans" cxnId="{F72E62F1-9165-4AE5-8B0A-CE584885D909}">
      <dgm:prSet/>
      <dgm:spPr/>
      <dgm:t>
        <a:bodyPr/>
        <a:lstStyle/>
        <a:p>
          <a:endParaRPr lang="en-US"/>
        </a:p>
      </dgm:t>
    </dgm:pt>
    <dgm:pt modelId="{7EC0E727-795A-4462-9580-4275E1DCFA4A}" type="sibTrans" cxnId="{F72E62F1-9165-4AE5-8B0A-CE584885D909}">
      <dgm:prSet/>
      <dgm:spPr/>
      <dgm:t>
        <a:bodyPr/>
        <a:lstStyle/>
        <a:p>
          <a:endParaRPr lang="en-US"/>
        </a:p>
      </dgm:t>
    </dgm:pt>
    <dgm:pt modelId="{3798E3A0-D614-41C7-843E-E1F0C4B3BA71}">
      <dgm:prSet custT="1"/>
      <dgm:spPr/>
      <dgm:t>
        <a:bodyPr/>
        <a:lstStyle/>
        <a:p>
          <a:pPr>
            <a:lnSpc>
              <a:spcPct val="100000"/>
            </a:lnSpc>
          </a:pPr>
          <a:r>
            <a:rPr lang="en-US" sz="1500" dirty="0">
              <a:latin typeface="Arial"/>
              <a:cs typeface="Arial"/>
            </a:rPr>
            <a:t>Do this immediately! You don't want to be late to submit. ​</a:t>
          </a:r>
        </a:p>
      </dgm:t>
    </dgm:pt>
    <dgm:pt modelId="{58CAE106-78DE-4F70-974F-793DA7F35E4E}" type="parTrans" cxnId="{214778D0-1D76-4B83-BA35-6CEC81FB9F73}">
      <dgm:prSet/>
      <dgm:spPr/>
      <dgm:t>
        <a:bodyPr/>
        <a:lstStyle/>
        <a:p>
          <a:endParaRPr lang="en-US"/>
        </a:p>
      </dgm:t>
    </dgm:pt>
    <dgm:pt modelId="{83D801EE-6C29-455B-A440-B0F77CAA84FD}" type="sibTrans" cxnId="{214778D0-1D76-4B83-BA35-6CEC81FB9F73}">
      <dgm:prSet/>
      <dgm:spPr/>
      <dgm:t>
        <a:bodyPr/>
        <a:lstStyle/>
        <a:p>
          <a:endParaRPr lang="en-US"/>
        </a:p>
      </dgm:t>
    </dgm:pt>
    <dgm:pt modelId="{06154E5A-E281-4701-A44B-00EC3A4E229E}">
      <dgm:prSet custT="1"/>
      <dgm:spPr/>
      <dgm:t>
        <a:bodyPr/>
        <a:lstStyle/>
        <a:p>
          <a:pPr>
            <a:lnSpc>
              <a:spcPct val="100000"/>
            </a:lnSpc>
          </a:pPr>
          <a:r>
            <a:rPr lang="en-US" sz="1800" b="1">
              <a:latin typeface="Arial"/>
              <a:cs typeface="Arial"/>
            </a:rPr>
            <a:t>Meet the Deadline</a:t>
          </a:r>
          <a:endParaRPr lang="en-US" sz="1800">
            <a:latin typeface="Arial"/>
            <a:cs typeface="Arial"/>
          </a:endParaRPr>
        </a:p>
      </dgm:t>
    </dgm:pt>
    <dgm:pt modelId="{4B1C79E8-3ACC-4F9C-830E-5ABB809A54DF}" type="parTrans" cxnId="{0F23105E-DCB5-4C81-BA8C-2A21B5088481}">
      <dgm:prSet/>
      <dgm:spPr/>
      <dgm:t>
        <a:bodyPr/>
        <a:lstStyle/>
        <a:p>
          <a:endParaRPr lang="en-US"/>
        </a:p>
      </dgm:t>
    </dgm:pt>
    <dgm:pt modelId="{6D884AC0-CF25-40E6-B2B6-5F49BA6BACB6}" type="sibTrans" cxnId="{0F23105E-DCB5-4C81-BA8C-2A21B5088481}">
      <dgm:prSet/>
      <dgm:spPr/>
      <dgm:t>
        <a:bodyPr/>
        <a:lstStyle/>
        <a:p>
          <a:endParaRPr lang="en-US"/>
        </a:p>
      </dgm:t>
    </dgm:pt>
    <dgm:pt modelId="{2E44F64D-BCE9-4912-8879-38DCDD8664D2}">
      <dgm:prSet/>
      <dgm:spPr/>
      <dgm:t>
        <a:bodyPr/>
        <a:lstStyle/>
        <a:p>
          <a:pPr rtl="0">
            <a:lnSpc>
              <a:spcPct val="100000"/>
            </a:lnSpc>
          </a:pPr>
          <a:r>
            <a:rPr lang="en-US" sz="1500">
              <a:latin typeface="Arial"/>
              <a:cs typeface="Arial"/>
            </a:rPr>
            <a:t>Begin early (Feb 10th) to avoid bottlenecks and time crunches on your part! Starting early gives you an advantage.​</a:t>
          </a:r>
        </a:p>
      </dgm:t>
    </dgm:pt>
    <dgm:pt modelId="{3E84226E-D944-49FE-8C7F-48FC2A93253A}" type="parTrans" cxnId="{0C8479D1-B14D-4F8F-9DA3-1959201D19D6}">
      <dgm:prSet/>
      <dgm:spPr/>
      <dgm:t>
        <a:bodyPr/>
        <a:lstStyle/>
        <a:p>
          <a:endParaRPr lang="en-US"/>
        </a:p>
      </dgm:t>
    </dgm:pt>
    <dgm:pt modelId="{DCD4EDD0-75CA-4D27-8831-1559D44D1329}" type="sibTrans" cxnId="{0C8479D1-B14D-4F8F-9DA3-1959201D19D6}">
      <dgm:prSet/>
      <dgm:spPr/>
      <dgm:t>
        <a:bodyPr/>
        <a:lstStyle/>
        <a:p>
          <a:endParaRPr lang="en-US"/>
        </a:p>
      </dgm:t>
    </dgm:pt>
    <dgm:pt modelId="{B7F83DA9-9C9B-40F3-BB02-8522FC500324}">
      <dgm:prSet/>
      <dgm:spPr/>
      <dgm:t>
        <a:bodyPr/>
        <a:lstStyle/>
        <a:p>
          <a:pPr>
            <a:lnSpc>
              <a:spcPct val="100000"/>
            </a:lnSpc>
          </a:pPr>
          <a:r>
            <a:rPr lang="en-US" sz="1500" b="1" dirty="0">
              <a:latin typeface="Arial"/>
              <a:cs typeface="Arial"/>
            </a:rPr>
            <a:t>Avoid Jargon, Spin and Puffery</a:t>
          </a:r>
          <a:endParaRPr lang="en-US" sz="1500" dirty="0">
            <a:latin typeface="Arial"/>
            <a:cs typeface="Arial"/>
          </a:endParaRPr>
        </a:p>
      </dgm:t>
    </dgm:pt>
    <dgm:pt modelId="{369BB9B6-CFF1-4EAC-A8D3-BAB96D7F3BE1}" type="parTrans" cxnId="{0A2C49E6-09A8-4013-8ABF-21281B4D6351}">
      <dgm:prSet/>
      <dgm:spPr/>
      <dgm:t>
        <a:bodyPr/>
        <a:lstStyle/>
        <a:p>
          <a:endParaRPr lang="en-US"/>
        </a:p>
      </dgm:t>
    </dgm:pt>
    <dgm:pt modelId="{CCD59C57-D25A-44A4-AC55-AE158BC50033}" type="sibTrans" cxnId="{0A2C49E6-09A8-4013-8ABF-21281B4D6351}">
      <dgm:prSet/>
      <dgm:spPr/>
      <dgm:t>
        <a:bodyPr/>
        <a:lstStyle/>
        <a:p>
          <a:endParaRPr lang="en-US"/>
        </a:p>
      </dgm:t>
    </dgm:pt>
    <dgm:pt modelId="{B2D1C8C3-7247-4B42-9678-2F5EFD9114E6}">
      <dgm:prSet custT="1"/>
      <dgm:spPr/>
      <dgm:t>
        <a:bodyPr/>
        <a:lstStyle/>
        <a:p>
          <a:pPr>
            <a:lnSpc>
              <a:spcPct val="100000"/>
            </a:lnSpc>
          </a:pPr>
          <a:r>
            <a:rPr lang="en-US" sz="1500">
              <a:latin typeface="Arial"/>
              <a:cs typeface="Arial"/>
            </a:rPr>
            <a:t>Be direct. Researchers aren’t lawyers, and excessive fluff slows them down.</a:t>
          </a:r>
        </a:p>
      </dgm:t>
    </dgm:pt>
    <dgm:pt modelId="{93129C9F-120F-4760-B099-C15AE3C35974}" type="parTrans" cxnId="{0F8ED7E7-0FA3-4E91-9E71-4259F1510B3F}">
      <dgm:prSet/>
      <dgm:spPr/>
      <dgm:t>
        <a:bodyPr/>
        <a:lstStyle/>
        <a:p>
          <a:endParaRPr lang="en-US"/>
        </a:p>
      </dgm:t>
    </dgm:pt>
    <dgm:pt modelId="{B0DA175D-EBEA-4FB2-9E94-3209AEC44361}" type="sibTrans" cxnId="{0F8ED7E7-0FA3-4E91-9E71-4259F1510B3F}">
      <dgm:prSet/>
      <dgm:spPr/>
      <dgm:t>
        <a:bodyPr/>
        <a:lstStyle/>
        <a:p>
          <a:endParaRPr lang="en-US"/>
        </a:p>
      </dgm:t>
    </dgm:pt>
    <dgm:pt modelId="{EE60C638-154F-449D-9020-B69EE8000676}">
      <dgm:prSet/>
      <dgm:spPr/>
      <dgm:t>
        <a:bodyPr/>
        <a:lstStyle/>
        <a:p>
          <a:pPr>
            <a:lnSpc>
              <a:spcPct val="100000"/>
            </a:lnSpc>
          </a:pPr>
          <a:r>
            <a:rPr lang="en-US" sz="1500" b="1">
              <a:latin typeface="Arial"/>
              <a:cs typeface="Arial"/>
            </a:rPr>
            <a:t>Choose the Best Cases​</a:t>
          </a:r>
          <a:endParaRPr lang="en-US" sz="1500">
            <a:latin typeface="Arial"/>
            <a:cs typeface="Arial"/>
          </a:endParaRPr>
        </a:p>
      </dgm:t>
    </dgm:pt>
    <dgm:pt modelId="{1D9E679F-2E25-4F58-BF57-C919D6A621BA}" type="parTrans" cxnId="{E627A73A-BBF8-4FE5-B682-7172FE7A375C}">
      <dgm:prSet/>
      <dgm:spPr/>
      <dgm:t>
        <a:bodyPr/>
        <a:lstStyle/>
        <a:p>
          <a:endParaRPr lang="en-US"/>
        </a:p>
      </dgm:t>
    </dgm:pt>
    <dgm:pt modelId="{CDF256C5-C229-44D5-BFCC-45370FD9ACEB}" type="sibTrans" cxnId="{E627A73A-BBF8-4FE5-B682-7172FE7A375C}">
      <dgm:prSet/>
      <dgm:spPr/>
      <dgm:t>
        <a:bodyPr/>
        <a:lstStyle/>
        <a:p>
          <a:endParaRPr lang="en-US"/>
        </a:p>
      </dgm:t>
    </dgm:pt>
    <dgm:pt modelId="{3B3D1CAA-C90A-41F8-A53C-A80BADA65D8E}">
      <dgm:prSet custT="1"/>
      <dgm:spPr/>
      <dgm:t>
        <a:bodyPr/>
        <a:lstStyle/>
        <a:p>
          <a:pPr>
            <a:lnSpc>
              <a:spcPct val="100000"/>
            </a:lnSpc>
          </a:pPr>
          <a:r>
            <a:rPr lang="en-US" sz="1500">
              <a:latin typeface="Arial"/>
              <a:cs typeface="Arial"/>
            </a:rPr>
            <a:t>Highlight your strongest matters in the case summary section &amp; lead with your top cases -- don’t bury them.</a:t>
          </a:r>
        </a:p>
      </dgm:t>
    </dgm:pt>
    <dgm:pt modelId="{0D591A92-8588-47FA-B0B9-D0EC6E55A6BC}" type="parTrans" cxnId="{EAC31DA2-DAFA-4648-A0E2-5F2203DEDC94}">
      <dgm:prSet/>
      <dgm:spPr/>
      <dgm:t>
        <a:bodyPr/>
        <a:lstStyle/>
        <a:p>
          <a:endParaRPr lang="en-US"/>
        </a:p>
      </dgm:t>
    </dgm:pt>
    <dgm:pt modelId="{B90C6E81-CCC7-4BBE-BED5-137BF531A84A}" type="sibTrans" cxnId="{EAC31DA2-DAFA-4648-A0E2-5F2203DEDC94}">
      <dgm:prSet/>
      <dgm:spPr/>
      <dgm:t>
        <a:bodyPr/>
        <a:lstStyle/>
        <a:p>
          <a:endParaRPr lang="en-US"/>
        </a:p>
      </dgm:t>
    </dgm:pt>
    <dgm:pt modelId="{BBC00204-94EF-4028-A74D-53DF718BF092}">
      <dgm:prSet/>
      <dgm:spPr/>
      <dgm:t>
        <a:bodyPr/>
        <a:lstStyle/>
        <a:p>
          <a:pPr>
            <a:lnSpc>
              <a:spcPct val="100000"/>
            </a:lnSpc>
          </a:pPr>
          <a:r>
            <a:rPr lang="en-US" sz="1500" b="1">
              <a:latin typeface="Arial"/>
              <a:cs typeface="Arial"/>
            </a:rPr>
            <a:t>Tell a Story​</a:t>
          </a:r>
          <a:endParaRPr lang="en-US" sz="1500">
            <a:latin typeface="Arial"/>
            <a:cs typeface="Arial"/>
          </a:endParaRPr>
        </a:p>
      </dgm:t>
    </dgm:pt>
    <dgm:pt modelId="{D0E2F471-146E-4F79-9ADE-1B362E3AACBA}" type="parTrans" cxnId="{CBC7909F-0AA8-419D-A81F-B34F2007D93D}">
      <dgm:prSet/>
      <dgm:spPr/>
      <dgm:t>
        <a:bodyPr/>
        <a:lstStyle/>
        <a:p>
          <a:endParaRPr lang="en-US"/>
        </a:p>
      </dgm:t>
    </dgm:pt>
    <dgm:pt modelId="{B66FA3A4-2785-4BED-93ED-5B6706729669}" type="sibTrans" cxnId="{CBC7909F-0AA8-419D-A81F-B34F2007D93D}">
      <dgm:prSet/>
      <dgm:spPr/>
      <dgm:t>
        <a:bodyPr/>
        <a:lstStyle/>
        <a:p>
          <a:endParaRPr lang="en-US"/>
        </a:p>
      </dgm:t>
    </dgm:pt>
    <dgm:pt modelId="{A782B581-E48F-4447-9716-E64368598B41}">
      <dgm:prSet custT="1"/>
      <dgm:spPr/>
      <dgm:t>
        <a:bodyPr/>
        <a:lstStyle/>
        <a:p>
          <a:pPr>
            <a:lnSpc>
              <a:spcPct val="100000"/>
            </a:lnSpc>
          </a:pPr>
          <a:r>
            <a:rPr lang="en-US" sz="1500">
              <a:latin typeface="Arial"/>
              <a:cs typeface="Arial"/>
            </a:rPr>
            <a:t>Use this opportunity to provide an illustrative account of the past 12 months of your firm's litigation capacity. ​</a:t>
          </a:r>
        </a:p>
      </dgm:t>
    </dgm:pt>
    <dgm:pt modelId="{E45BB678-E283-40D8-A945-D0C37C663129}" type="parTrans" cxnId="{8E276E9C-1308-4919-A194-25E8690C34A7}">
      <dgm:prSet/>
      <dgm:spPr/>
      <dgm:t>
        <a:bodyPr/>
        <a:lstStyle/>
        <a:p>
          <a:endParaRPr lang="en-US"/>
        </a:p>
      </dgm:t>
    </dgm:pt>
    <dgm:pt modelId="{1D9A7B9B-CD48-40F5-9908-65236AF101B6}" type="sibTrans" cxnId="{8E276E9C-1308-4919-A194-25E8690C34A7}">
      <dgm:prSet/>
      <dgm:spPr/>
      <dgm:t>
        <a:bodyPr/>
        <a:lstStyle/>
        <a:p>
          <a:endParaRPr lang="en-US"/>
        </a:p>
      </dgm:t>
    </dgm:pt>
    <dgm:pt modelId="{05321B1B-543D-4739-B288-DB381FF74E49}">
      <dgm:prSet/>
      <dgm:spPr/>
      <dgm:t>
        <a:bodyPr/>
        <a:lstStyle/>
        <a:p>
          <a:pPr>
            <a:lnSpc>
              <a:spcPct val="100000"/>
            </a:lnSpc>
          </a:pPr>
          <a:r>
            <a:rPr lang="en-US" sz="1500" b="1">
              <a:latin typeface="Arial"/>
              <a:cs typeface="Arial"/>
            </a:rPr>
            <a:t>Complete the Form Thoughtfully​</a:t>
          </a:r>
          <a:endParaRPr lang="en-US" sz="1500">
            <a:latin typeface="Arial"/>
            <a:cs typeface="Arial"/>
          </a:endParaRPr>
        </a:p>
      </dgm:t>
    </dgm:pt>
    <dgm:pt modelId="{737F0875-E7BA-45A7-B3B2-51154DCD0F56}" type="parTrans" cxnId="{BD618879-D3CF-44F6-9B10-F92AE0B36C02}">
      <dgm:prSet/>
      <dgm:spPr/>
      <dgm:t>
        <a:bodyPr/>
        <a:lstStyle/>
        <a:p>
          <a:endParaRPr lang="en-US"/>
        </a:p>
      </dgm:t>
    </dgm:pt>
    <dgm:pt modelId="{C32985F8-267C-4F5E-9826-D4854A9A87E6}" type="sibTrans" cxnId="{BD618879-D3CF-44F6-9B10-F92AE0B36C02}">
      <dgm:prSet/>
      <dgm:spPr/>
      <dgm:t>
        <a:bodyPr/>
        <a:lstStyle/>
        <a:p>
          <a:endParaRPr lang="en-US"/>
        </a:p>
      </dgm:t>
    </dgm:pt>
    <dgm:pt modelId="{2B4A199B-271D-4697-9017-F51D67D61CC0}">
      <dgm:prSet custT="1"/>
      <dgm:spPr/>
      <dgm:t>
        <a:bodyPr/>
        <a:lstStyle/>
        <a:p>
          <a:pPr>
            <a:lnSpc>
              <a:spcPct val="100000"/>
            </a:lnSpc>
          </a:pPr>
          <a:r>
            <a:rPr lang="en-US" sz="1500">
              <a:latin typeface="Arial"/>
              <a:cs typeface="Arial"/>
            </a:rPr>
            <a:t>While you don't want to write too much, you also don't want too little.​</a:t>
          </a:r>
        </a:p>
      </dgm:t>
    </dgm:pt>
    <dgm:pt modelId="{EB7950CF-6375-4D37-8B56-DA38E8573D80}" type="parTrans" cxnId="{7209D42B-99FF-43C4-8301-7F2DA8030ECA}">
      <dgm:prSet/>
      <dgm:spPr/>
      <dgm:t>
        <a:bodyPr/>
        <a:lstStyle/>
        <a:p>
          <a:endParaRPr lang="en-US"/>
        </a:p>
      </dgm:t>
    </dgm:pt>
    <dgm:pt modelId="{64F0BFFD-3A0C-40CE-A827-3237F1CD52D1}" type="sibTrans" cxnId="{7209D42B-99FF-43C4-8301-7F2DA8030ECA}">
      <dgm:prSet/>
      <dgm:spPr/>
      <dgm:t>
        <a:bodyPr/>
        <a:lstStyle/>
        <a:p>
          <a:endParaRPr lang="en-US"/>
        </a:p>
      </dgm:t>
    </dgm:pt>
    <dgm:pt modelId="{E8D22B61-31A1-4BDC-9905-F07A6BC32785}" type="pres">
      <dgm:prSet presAssocID="{E2E90489-4996-4D50-AB0A-109642E90A5D}" presName="root" presStyleCnt="0">
        <dgm:presLayoutVars>
          <dgm:dir/>
          <dgm:resizeHandles val="exact"/>
        </dgm:presLayoutVars>
      </dgm:prSet>
      <dgm:spPr/>
    </dgm:pt>
    <dgm:pt modelId="{7843C923-5870-4371-A1BC-FEB213D9E3E0}" type="pres">
      <dgm:prSet presAssocID="{F77D141C-12B9-4D69-9F76-FF39B4EB27F4}" presName="compNode" presStyleCnt="0"/>
      <dgm:spPr/>
    </dgm:pt>
    <dgm:pt modelId="{54C95532-B218-44B5-A974-3C9D9DDA7349}" type="pres">
      <dgm:prSet presAssocID="{F77D141C-12B9-4D69-9F76-FF39B4EB27F4}" presName="bgRect" presStyleLbl="bgShp" presStyleIdx="0" presStyleCnt="6"/>
      <dgm:spPr/>
    </dgm:pt>
    <dgm:pt modelId="{1FF666B2-2657-4557-9190-BB084FF61748}" type="pres">
      <dgm:prSet presAssocID="{F77D141C-12B9-4D69-9F76-FF39B4EB27F4}"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FB1B739C-960A-4F71-AAB2-302A45F98C9F}" type="pres">
      <dgm:prSet presAssocID="{F77D141C-12B9-4D69-9F76-FF39B4EB27F4}" presName="spaceRect" presStyleCnt="0"/>
      <dgm:spPr/>
    </dgm:pt>
    <dgm:pt modelId="{41F7B26F-06E8-42D0-9C88-39A3D1BF8F52}" type="pres">
      <dgm:prSet presAssocID="{F77D141C-12B9-4D69-9F76-FF39B4EB27F4}" presName="parTx" presStyleLbl="revTx" presStyleIdx="0" presStyleCnt="12">
        <dgm:presLayoutVars>
          <dgm:chMax val="0"/>
          <dgm:chPref val="0"/>
        </dgm:presLayoutVars>
      </dgm:prSet>
      <dgm:spPr/>
    </dgm:pt>
    <dgm:pt modelId="{9AE59F1A-3491-4DF1-B569-188F9166445A}" type="pres">
      <dgm:prSet presAssocID="{F77D141C-12B9-4D69-9F76-FF39B4EB27F4}" presName="desTx" presStyleLbl="revTx" presStyleIdx="1" presStyleCnt="12">
        <dgm:presLayoutVars/>
      </dgm:prSet>
      <dgm:spPr/>
    </dgm:pt>
    <dgm:pt modelId="{51AC9AA6-2A59-4BD8-9D5D-FEBE9CE7F240}" type="pres">
      <dgm:prSet presAssocID="{7EC0E727-795A-4462-9580-4275E1DCFA4A}" presName="sibTrans" presStyleCnt="0"/>
      <dgm:spPr/>
    </dgm:pt>
    <dgm:pt modelId="{1C7077B7-A1E2-413E-B16E-39311E35F322}" type="pres">
      <dgm:prSet presAssocID="{06154E5A-E281-4701-A44B-00EC3A4E229E}" presName="compNode" presStyleCnt="0"/>
      <dgm:spPr/>
    </dgm:pt>
    <dgm:pt modelId="{0E9BE60A-AEC1-4C04-87F3-9DE32C10D683}" type="pres">
      <dgm:prSet presAssocID="{06154E5A-E281-4701-A44B-00EC3A4E229E}" presName="bgRect" presStyleLbl="bgShp" presStyleIdx="1" presStyleCnt="6"/>
      <dgm:spPr/>
    </dgm:pt>
    <dgm:pt modelId="{37C148BE-062C-4B12-9143-E7AA3AD10D6B}" type="pres">
      <dgm:prSet presAssocID="{06154E5A-E281-4701-A44B-00EC3A4E229E}"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D5B9D7FA-E0C6-450A-8D7E-D6DD79659892}" type="pres">
      <dgm:prSet presAssocID="{06154E5A-E281-4701-A44B-00EC3A4E229E}" presName="spaceRect" presStyleCnt="0"/>
      <dgm:spPr/>
    </dgm:pt>
    <dgm:pt modelId="{04C6DE9C-4C99-4FEF-9F79-6CE9CCAB5126}" type="pres">
      <dgm:prSet presAssocID="{06154E5A-E281-4701-A44B-00EC3A4E229E}" presName="parTx" presStyleLbl="revTx" presStyleIdx="2" presStyleCnt="12">
        <dgm:presLayoutVars>
          <dgm:chMax val="0"/>
          <dgm:chPref val="0"/>
        </dgm:presLayoutVars>
      </dgm:prSet>
      <dgm:spPr/>
    </dgm:pt>
    <dgm:pt modelId="{61104B1D-EE7A-49EF-92FB-91D0AFD591FC}" type="pres">
      <dgm:prSet presAssocID="{06154E5A-E281-4701-A44B-00EC3A4E229E}" presName="desTx" presStyleLbl="revTx" presStyleIdx="3" presStyleCnt="12">
        <dgm:presLayoutVars/>
      </dgm:prSet>
      <dgm:spPr/>
    </dgm:pt>
    <dgm:pt modelId="{934DA8DF-2D13-475B-AE94-8AECBC190F62}" type="pres">
      <dgm:prSet presAssocID="{6D884AC0-CF25-40E6-B2B6-5F49BA6BACB6}" presName="sibTrans" presStyleCnt="0"/>
      <dgm:spPr/>
    </dgm:pt>
    <dgm:pt modelId="{2F4D92F0-48DE-4954-A699-312A82041802}" type="pres">
      <dgm:prSet presAssocID="{B7F83DA9-9C9B-40F3-BB02-8522FC500324}" presName="compNode" presStyleCnt="0"/>
      <dgm:spPr/>
    </dgm:pt>
    <dgm:pt modelId="{4FD5C499-CFBC-4655-A6AE-5F518A211BC3}" type="pres">
      <dgm:prSet presAssocID="{B7F83DA9-9C9B-40F3-BB02-8522FC500324}" presName="bgRect" presStyleLbl="bgShp" presStyleIdx="2" presStyleCnt="6"/>
      <dgm:spPr/>
    </dgm:pt>
    <dgm:pt modelId="{656FC78B-C4BC-4588-9C85-9EF9128F4D93}" type="pres">
      <dgm:prSet presAssocID="{B7F83DA9-9C9B-40F3-BB02-8522FC500324}" presName="iconRect" presStyleLbl="node1" presStyleIdx="2" presStyleCnt="6"/>
      <dgm:spPr>
        <a:blipFill>
          <a:blip xmlns:r="http://schemas.openxmlformats.org/officeDocument/2006/relationships" r:embed="rId5">
            <a:extLs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adio microphone with solid fill"/>
        </a:ext>
      </dgm:extLst>
    </dgm:pt>
    <dgm:pt modelId="{0304B8F1-339A-4A89-A42F-39491FB29543}" type="pres">
      <dgm:prSet presAssocID="{B7F83DA9-9C9B-40F3-BB02-8522FC500324}" presName="spaceRect" presStyleCnt="0"/>
      <dgm:spPr/>
    </dgm:pt>
    <dgm:pt modelId="{2B35A08C-30AF-45A5-9BCD-FC427BD8BDC9}" type="pres">
      <dgm:prSet presAssocID="{B7F83DA9-9C9B-40F3-BB02-8522FC500324}" presName="parTx" presStyleLbl="revTx" presStyleIdx="4" presStyleCnt="12">
        <dgm:presLayoutVars>
          <dgm:chMax val="0"/>
          <dgm:chPref val="0"/>
        </dgm:presLayoutVars>
      </dgm:prSet>
      <dgm:spPr/>
    </dgm:pt>
    <dgm:pt modelId="{BCA27E0C-22BC-4C84-8498-35FCA3E4C50D}" type="pres">
      <dgm:prSet presAssocID="{B7F83DA9-9C9B-40F3-BB02-8522FC500324}" presName="desTx" presStyleLbl="revTx" presStyleIdx="5" presStyleCnt="12">
        <dgm:presLayoutVars/>
      </dgm:prSet>
      <dgm:spPr/>
    </dgm:pt>
    <dgm:pt modelId="{B0E26E29-D3D3-4059-98EC-5002AAE353B8}" type="pres">
      <dgm:prSet presAssocID="{CCD59C57-D25A-44A4-AC55-AE158BC50033}" presName="sibTrans" presStyleCnt="0"/>
      <dgm:spPr/>
    </dgm:pt>
    <dgm:pt modelId="{B99C960A-4397-41EA-A74E-1AA436FADDEA}" type="pres">
      <dgm:prSet presAssocID="{EE60C638-154F-449D-9020-B69EE8000676}" presName="compNode" presStyleCnt="0"/>
      <dgm:spPr/>
    </dgm:pt>
    <dgm:pt modelId="{C514CD0D-0A2C-4808-8807-C25550E8B1EC}" type="pres">
      <dgm:prSet presAssocID="{EE60C638-154F-449D-9020-B69EE8000676}" presName="bgRect" presStyleLbl="bgShp" presStyleIdx="3" presStyleCnt="6"/>
      <dgm:spPr/>
    </dgm:pt>
    <dgm:pt modelId="{CC51B1AC-4AA0-4CD4-9906-B0191EAD1F97}" type="pres">
      <dgm:prSet presAssocID="{EE60C638-154F-449D-9020-B69EE8000676}"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Judge"/>
        </a:ext>
      </dgm:extLst>
    </dgm:pt>
    <dgm:pt modelId="{A59F6D4C-7890-44B5-9044-D5FB5311DB55}" type="pres">
      <dgm:prSet presAssocID="{EE60C638-154F-449D-9020-B69EE8000676}" presName="spaceRect" presStyleCnt="0"/>
      <dgm:spPr/>
    </dgm:pt>
    <dgm:pt modelId="{627815CC-DCB3-49B7-BFA0-2A58CB1DF68B}" type="pres">
      <dgm:prSet presAssocID="{EE60C638-154F-449D-9020-B69EE8000676}" presName="parTx" presStyleLbl="revTx" presStyleIdx="6" presStyleCnt="12">
        <dgm:presLayoutVars>
          <dgm:chMax val="0"/>
          <dgm:chPref val="0"/>
        </dgm:presLayoutVars>
      </dgm:prSet>
      <dgm:spPr/>
    </dgm:pt>
    <dgm:pt modelId="{511296C3-65B8-4B42-A66B-A5EDBC0C01A5}" type="pres">
      <dgm:prSet presAssocID="{EE60C638-154F-449D-9020-B69EE8000676}" presName="desTx" presStyleLbl="revTx" presStyleIdx="7" presStyleCnt="12">
        <dgm:presLayoutVars/>
      </dgm:prSet>
      <dgm:spPr/>
    </dgm:pt>
    <dgm:pt modelId="{7A9E0D1C-D226-4108-BCFB-E5775488ABD4}" type="pres">
      <dgm:prSet presAssocID="{CDF256C5-C229-44D5-BFCC-45370FD9ACEB}" presName="sibTrans" presStyleCnt="0"/>
      <dgm:spPr/>
    </dgm:pt>
    <dgm:pt modelId="{F77236E5-8A53-49FA-A8CD-BFCB2F794640}" type="pres">
      <dgm:prSet presAssocID="{BBC00204-94EF-4028-A74D-53DF718BF092}" presName="compNode" presStyleCnt="0"/>
      <dgm:spPr/>
    </dgm:pt>
    <dgm:pt modelId="{5C66BCB4-2B9A-4572-A5FA-46B3A5F43B58}" type="pres">
      <dgm:prSet presAssocID="{BBC00204-94EF-4028-A74D-53DF718BF092}" presName="bgRect" presStyleLbl="bgShp" presStyleIdx="4" presStyleCnt="6"/>
      <dgm:spPr/>
    </dgm:pt>
    <dgm:pt modelId="{000AFCC5-7E54-4186-9936-E94E4491E644}" type="pres">
      <dgm:prSet presAssocID="{BBC00204-94EF-4028-A74D-53DF718BF092}" presName="iconRect" presStyleLbl="node1" presStyleIdx="4" presStyleCnt="6"/>
      <dgm:spPr>
        <a:blipFill>
          <a:blip xmlns:r="http://schemas.openxmlformats.org/officeDocument/2006/relationships" r:embed="rId9">
            <a:extLs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rytelling with solid fill"/>
        </a:ext>
      </dgm:extLst>
    </dgm:pt>
    <dgm:pt modelId="{3DF08355-6531-4173-9AC0-549D065581EC}" type="pres">
      <dgm:prSet presAssocID="{BBC00204-94EF-4028-A74D-53DF718BF092}" presName="spaceRect" presStyleCnt="0"/>
      <dgm:spPr/>
    </dgm:pt>
    <dgm:pt modelId="{021FFD9F-742B-4036-B327-3375AD5F9A67}" type="pres">
      <dgm:prSet presAssocID="{BBC00204-94EF-4028-A74D-53DF718BF092}" presName="parTx" presStyleLbl="revTx" presStyleIdx="8" presStyleCnt="12">
        <dgm:presLayoutVars>
          <dgm:chMax val="0"/>
          <dgm:chPref val="0"/>
        </dgm:presLayoutVars>
      </dgm:prSet>
      <dgm:spPr/>
    </dgm:pt>
    <dgm:pt modelId="{CE0C7447-135A-4262-B446-5E76342F7168}" type="pres">
      <dgm:prSet presAssocID="{BBC00204-94EF-4028-A74D-53DF718BF092}" presName="desTx" presStyleLbl="revTx" presStyleIdx="9" presStyleCnt="12">
        <dgm:presLayoutVars/>
      </dgm:prSet>
      <dgm:spPr/>
    </dgm:pt>
    <dgm:pt modelId="{5D31AB4B-E282-49DC-A4B5-12717799E90A}" type="pres">
      <dgm:prSet presAssocID="{B66FA3A4-2785-4BED-93ED-5B6706729669}" presName="sibTrans" presStyleCnt="0"/>
      <dgm:spPr/>
    </dgm:pt>
    <dgm:pt modelId="{5A22DD6C-A9F3-4DB0-841F-C109E29B2900}" type="pres">
      <dgm:prSet presAssocID="{05321B1B-543D-4739-B288-DB381FF74E49}" presName="compNode" presStyleCnt="0"/>
      <dgm:spPr/>
    </dgm:pt>
    <dgm:pt modelId="{4758F483-39DC-425F-91C4-61614BF567AE}" type="pres">
      <dgm:prSet presAssocID="{05321B1B-543D-4739-B288-DB381FF74E49}" presName="bgRect" presStyleLbl="bgShp" presStyleIdx="5" presStyleCnt="6"/>
      <dgm:spPr/>
    </dgm:pt>
    <dgm:pt modelId="{912021B6-8A1F-4B87-A2AF-4BD8B6D4459F}" type="pres">
      <dgm:prSet presAssocID="{05321B1B-543D-4739-B288-DB381FF74E49}"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Pencil"/>
        </a:ext>
      </dgm:extLst>
    </dgm:pt>
    <dgm:pt modelId="{A2CE8396-E41E-496E-AFD1-AA34050C300E}" type="pres">
      <dgm:prSet presAssocID="{05321B1B-543D-4739-B288-DB381FF74E49}" presName="spaceRect" presStyleCnt="0"/>
      <dgm:spPr/>
    </dgm:pt>
    <dgm:pt modelId="{95DF9EE4-F13C-473C-B528-FBAA247D234C}" type="pres">
      <dgm:prSet presAssocID="{05321B1B-543D-4739-B288-DB381FF74E49}" presName="parTx" presStyleLbl="revTx" presStyleIdx="10" presStyleCnt="12">
        <dgm:presLayoutVars>
          <dgm:chMax val="0"/>
          <dgm:chPref val="0"/>
        </dgm:presLayoutVars>
      </dgm:prSet>
      <dgm:spPr/>
    </dgm:pt>
    <dgm:pt modelId="{6B37DE9E-F900-4120-887C-7FE3F12DC2D7}" type="pres">
      <dgm:prSet presAssocID="{05321B1B-543D-4739-B288-DB381FF74E49}" presName="desTx" presStyleLbl="revTx" presStyleIdx="11" presStyleCnt="12">
        <dgm:presLayoutVars/>
      </dgm:prSet>
      <dgm:spPr/>
    </dgm:pt>
  </dgm:ptLst>
  <dgm:cxnLst>
    <dgm:cxn modelId="{AAF5F000-CD30-4486-B450-CD0C852D8133}" type="presOf" srcId="{BBC00204-94EF-4028-A74D-53DF718BF092}" destId="{021FFD9F-742B-4036-B327-3375AD5F9A67}" srcOrd="0" destOrd="0" presId="urn:microsoft.com/office/officeart/2018/2/layout/IconVerticalSolidList"/>
    <dgm:cxn modelId="{033B5703-B466-432D-BF71-408B175B1FCE}" type="presOf" srcId="{E2E90489-4996-4D50-AB0A-109642E90A5D}" destId="{E8D22B61-31A1-4BDC-9905-F07A6BC32785}" srcOrd="0" destOrd="0" presId="urn:microsoft.com/office/officeart/2018/2/layout/IconVerticalSolidList"/>
    <dgm:cxn modelId="{0A9FD60B-364C-4BA0-8CD0-3A5EAFD2A1EF}" type="presOf" srcId="{A782B581-E48F-4447-9716-E64368598B41}" destId="{CE0C7447-135A-4262-B446-5E76342F7168}" srcOrd="0" destOrd="0" presId="urn:microsoft.com/office/officeart/2018/2/layout/IconVerticalSolidList"/>
    <dgm:cxn modelId="{7209D42B-99FF-43C4-8301-7F2DA8030ECA}" srcId="{05321B1B-543D-4739-B288-DB381FF74E49}" destId="{2B4A199B-271D-4697-9017-F51D67D61CC0}" srcOrd="0" destOrd="0" parTransId="{EB7950CF-6375-4D37-8B56-DA38E8573D80}" sibTransId="{64F0BFFD-3A0C-40CE-A827-3237F1CD52D1}"/>
    <dgm:cxn modelId="{E627A73A-BBF8-4FE5-B682-7172FE7A375C}" srcId="{E2E90489-4996-4D50-AB0A-109642E90A5D}" destId="{EE60C638-154F-449D-9020-B69EE8000676}" srcOrd="3" destOrd="0" parTransId="{1D9E679F-2E25-4F58-BF57-C919D6A621BA}" sibTransId="{CDF256C5-C229-44D5-BFCC-45370FD9ACEB}"/>
    <dgm:cxn modelId="{1652E73D-4685-4FDB-8C88-F7F57C887595}" type="presOf" srcId="{3B3D1CAA-C90A-41F8-A53C-A80BADA65D8E}" destId="{511296C3-65B8-4B42-A66B-A5EDBC0C01A5}" srcOrd="0" destOrd="0" presId="urn:microsoft.com/office/officeart/2018/2/layout/IconVerticalSolidList"/>
    <dgm:cxn modelId="{0F23105E-DCB5-4C81-BA8C-2A21B5088481}" srcId="{E2E90489-4996-4D50-AB0A-109642E90A5D}" destId="{06154E5A-E281-4701-A44B-00EC3A4E229E}" srcOrd="1" destOrd="0" parTransId="{4B1C79E8-3ACC-4F9C-830E-5ABB809A54DF}" sibTransId="{6D884AC0-CF25-40E6-B2B6-5F49BA6BACB6}"/>
    <dgm:cxn modelId="{8AA41954-470B-4F9C-9037-831824B5BC63}" type="presOf" srcId="{F77D141C-12B9-4D69-9F76-FF39B4EB27F4}" destId="{41F7B26F-06E8-42D0-9C88-39A3D1BF8F52}" srcOrd="0" destOrd="0" presId="urn:microsoft.com/office/officeart/2018/2/layout/IconVerticalSolidList"/>
    <dgm:cxn modelId="{B6CEE755-35DA-4C1D-9FB2-32C002574D09}" type="presOf" srcId="{B7F83DA9-9C9B-40F3-BB02-8522FC500324}" destId="{2B35A08C-30AF-45A5-9BCD-FC427BD8BDC9}" srcOrd="0" destOrd="0" presId="urn:microsoft.com/office/officeart/2018/2/layout/IconVerticalSolidList"/>
    <dgm:cxn modelId="{F7EA0B59-BCE3-4622-8FE0-4094A363199D}" type="presOf" srcId="{EE60C638-154F-449D-9020-B69EE8000676}" destId="{627815CC-DCB3-49B7-BFA0-2A58CB1DF68B}" srcOrd="0" destOrd="0" presId="urn:microsoft.com/office/officeart/2018/2/layout/IconVerticalSolidList"/>
    <dgm:cxn modelId="{BD618879-D3CF-44F6-9B10-F92AE0B36C02}" srcId="{E2E90489-4996-4D50-AB0A-109642E90A5D}" destId="{05321B1B-543D-4739-B288-DB381FF74E49}" srcOrd="5" destOrd="0" parTransId="{737F0875-E7BA-45A7-B3B2-51154DCD0F56}" sibTransId="{C32985F8-267C-4F5E-9826-D4854A9A87E6}"/>
    <dgm:cxn modelId="{E9C8E993-D865-418B-9DAF-A882D1042DE1}" type="presOf" srcId="{3798E3A0-D614-41C7-843E-E1F0C4B3BA71}" destId="{9AE59F1A-3491-4DF1-B569-188F9166445A}" srcOrd="0" destOrd="0" presId="urn:microsoft.com/office/officeart/2018/2/layout/IconVerticalSolidList"/>
    <dgm:cxn modelId="{0F35B696-2B46-47C7-ACC9-681A8C448149}" type="presOf" srcId="{06154E5A-E281-4701-A44B-00EC3A4E229E}" destId="{04C6DE9C-4C99-4FEF-9F79-6CE9CCAB5126}" srcOrd="0" destOrd="0" presId="urn:microsoft.com/office/officeart/2018/2/layout/IconVerticalSolidList"/>
    <dgm:cxn modelId="{8E276E9C-1308-4919-A194-25E8690C34A7}" srcId="{BBC00204-94EF-4028-A74D-53DF718BF092}" destId="{A782B581-E48F-4447-9716-E64368598B41}" srcOrd="0" destOrd="0" parTransId="{E45BB678-E283-40D8-A945-D0C37C663129}" sibTransId="{1D9A7B9B-CD48-40F5-9908-65236AF101B6}"/>
    <dgm:cxn modelId="{CBC7909F-0AA8-419D-A81F-B34F2007D93D}" srcId="{E2E90489-4996-4D50-AB0A-109642E90A5D}" destId="{BBC00204-94EF-4028-A74D-53DF718BF092}" srcOrd="4" destOrd="0" parTransId="{D0E2F471-146E-4F79-9ADE-1B362E3AACBA}" sibTransId="{B66FA3A4-2785-4BED-93ED-5B6706729669}"/>
    <dgm:cxn modelId="{EAC31DA2-DAFA-4648-A0E2-5F2203DEDC94}" srcId="{EE60C638-154F-449D-9020-B69EE8000676}" destId="{3B3D1CAA-C90A-41F8-A53C-A80BADA65D8E}" srcOrd="0" destOrd="0" parTransId="{0D591A92-8588-47FA-B0B9-D0EC6E55A6BC}" sibTransId="{B90C6E81-CCC7-4BBE-BED5-137BF531A84A}"/>
    <dgm:cxn modelId="{3783FFAE-EC01-41D8-8425-E22BAE85C7ED}" type="presOf" srcId="{B2D1C8C3-7247-4B42-9678-2F5EFD9114E6}" destId="{BCA27E0C-22BC-4C84-8498-35FCA3E4C50D}" srcOrd="0" destOrd="0" presId="urn:microsoft.com/office/officeart/2018/2/layout/IconVerticalSolidList"/>
    <dgm:cxn modelId="{214778D0-1D76-4B83-BA35-6CEC81FB9F73}" srcId="{F77D141C-12B9-4D69-9F76-FF39B4EB27F4}" destId="{3798E3A0-D614-41C7-843E-E1F0C4B3BA71}" srcOrd="0" destOrd="0" parTransId="{58CAE106-78DE-4F70-974F-793DA7F35E4E}" sibTransId="{83D801EE-6C29-455B-A440-B0F77CAA84FD}"/>
    <dgm:cxn modelId="{0C8479D1-B14D-4F8F-9DA3-1959201D19D6}" srcId="{06154E5A-E281-4701-A44B-00EC3A4E229E}" destId="{2E44F64D-BCE9-4912-8879-38DCDD8664D2}" srcOrd="0" destOrd="0" parTransId="{3E84226E-D944-49FE-8C7F-48FC2A93253A}" sibTransId="{DCD4EDD0-75CA-4D27-8831-1559D44D1329}"/>
    <dgm:cxn modelId="{020A8BD7-5D50-408D-9A3F-2DB153BA164B}" type="presOf" srcId="{2E44F64D-BCE9-4912-8879-38DCDD8664D2}" destId="{61104B1D-EE7A-49EF-92FB-91D0AFD591FC}" srcOrd="0" destOrd="0" presId="urn:microsoft.com/office/officeart/2018/2/layout/IconVerticalSolidList"/>
    <dgm:cxn modelId="{0A3299DC-2A18-4814-B6A0-64745EA05B3F}" type="presOf" srcId="{2B4A199B-271D-4697-9017-F51D67D61CC0}" destId="{6B37DE9E-F900-4120-887C-7FE3F12DC2D7}" srcOrd="0" destOrd="0" presId="urn:microsoft.com/office/officeart/2018/2/layout/IconVerticalSolidList"/>
    <dgm:cxn modelId="{0A2C49E6-09A8-4013-8ABF-21281B4D6351}" srcId="{E2E90489-4996-4D50-AB0A-109642E90A5D}" destId="{B7F83DA9-9C9B-40F3-BB02-8522FC500324}" srcOrd="2" destOrd="0" parTransId="{369BB9B6-CFF1-4EAC-A8D3-BAB96D7F3BE1}" sibTransId="{CCD59C57-D25A-44A4-AC55-AE158BC50033}"/>
    <dgm:cxn modelId="{0F8ED7E7-0FA3-4E91-9E71-4259F1510B3F}" srcId="{B7F83DA9-9C9B-40F3-BB02-8522FC500324}" destId="{B2D1C8C3-7247-4B42-9678-2F5EFD9114E6}" srcOrd="0" destOrd="0" parTransId="{93129C9F-120F-4760-B099-C15AE3C35974}" sibTransId="{B0DA175D-EBEA-4FB2-9E94-3209AEC44361}"/>
    <dgm:cxn modelId="{F72E62F1-9165-4AE5-8B0A-CE584885D909}" srcId="{E2E90489-4996-4D50-AB0A-109642E90A5D}" destId="{F77D141C-12B9-4D69-9F76-FF39B4EB27F4}" srcOrd="0" destOrd="0" parTransId="{A2860CF5-AB1D-44BA-B745-625CB557818F}" sibTransId="{7EC0E727-795A-4462-9580-4275E1DCFA4A}"/>
    <dgm:cxn modelId="{305B24F5-8C56-4ED6-AE72-8E19A09934CC}" type="presOf" srcId="{05321B1B-543D-4739-B288-DB381FF74E49}" destId="{95DF9EE4-F13C-473C-B528-FBAA247D234C}" srcOrd="0" destOrd="0" presId="urn:microsoft.com/office/officeart/2018/2/layout/IconVerticalSolidList"/>
    <dgm:cxn modelId="{EADC6140-D2FF-4FB4-B1D2-44E4B2A038C2}" type="presParOf" srcId="{E8D22B61-31A1-4BDC-9905-F07A6BC32785}" destId="{7843C923-5870-4371-A1BC-FEB213D9E3E0}" srcOrd="0" destOrd="0" presId="urn:microsoft.com/office/officeart/2018/2/layout/IconVerticalSolidList"/>
    <dgm:cxn modelId="{994FD092-7083-4A52-A901-9C1C081D8D8A}" type="presParOf" srcId="{7843C923-5870-4371-A1BC-FEB213D9E3E0}" destId="{54C95532-B218-44B5-A974-3C9D9DDA7349}" srcOrd="0" destOrd="0" presId="urn:microsoft.com/office/officeart/2018/2/layout/IconVerticalSolidList"/>
    <dgm:cxn modelId="{EEDC1200-51EB-4841-812F-E0157B34215B}" type="presParOf" srcId="{7843C923-5870-4371-A1BC-FEB213D9E3E0}" destId="{1FF666B2-2657-4557-9190-BB084FF61748}" srcOrd="1" destOrd="0" presId="urn:microsoft.com/office/officeart/2018/2/layout/IconVerticalSolidList"/>
    <dgm:cxn modelId="{265A6F15-A99D-4A6A-B9D6-E55086B02E5A}" type="presParOf" srcId="{7843C923-5870-4371-A1BC-FEB213D9E3E0}" destId="{FB1B739C-960A-4F71-AAB2-302A45F98C9F}" srcOrd="2" destOrd="0" presId="urn:microsoft.com/office/officeart/2018/2/layout/IconVerticalSolidList"/>
    <dgm:cxn modelId="{63B5D1CE-D91A-433A-99BC-9D97EC876B84}" type="presParOf" srcId="{7843C923-5870-4371-A1BC-FEB213D9E3E0}" destId="{41F7B26F-06E8-42D0-9C88-39A3D1BF8F52}" srcOrd="3" destOrd="0" presId="urn:microsoft.com/office/officeart/2018/2/layout/IconVerticalSolidList"/>
    <dgm:cxn modelId="{4E44F3A8-D738-49FE-BF91-73152A3B79BD}" type="presParOf" srcId="{7843C923-5870-4371-A1BC-FEB213D9E3E0}" destId="{9AE59F1A-3491-4DF1-B569-188F9166445A}" srcOrd="4" destOrd="0" presId="urn:microsoft.com/office/officeart/2018/2/layout/IconVerticalSolidList"/>
    <dgm:cxn modelId="{EA72912E-CA3F-4FEF-9ECF-33806F0146D2}" type="presParOf" srcId="{E8D22B61-31A1-4BDC-9905-F07A6BC32785}" destId="{51AC9AA6-2A59-4BD8-9D5D-FEBE9CE7F240}" srcOrd="1" destOrd="0" presId="urn:microsoft.com/office/officeart/2018/2/layout/IconVerticalSolidList"/>
    <dgm:cxn modelId="{7A78E258-392C-4DD5-AEA4-B5AD23FC8A52}" type="presParOf" srcId="{E8D22B61-31A1-4BDC-9905-F07A6BC32785}" destId="{1C7077B7-A1E2-413E-B16E-39311E35F322}" srcOrd="2" destOrd="0" presId="urn:microsoft.com/office/officeart/2018/2/layout/IconVerticalSolidList"/>
    <dgm:cxn modelId="{A0607CDA-94F9-43DA-BE31-412BA3D41E94}" type="presParOf" srcId="{1C7077B7-A1E2-413E-B16E-39311E35F322}" destId="{0E9BE60A-AEC1-4C04-87F3-9DE32C10D683}" srcOrd="0" destOrd="0" presId="urn:microsoft.com/office/officeart/2018/2/layout/IconVerticalSolidList"/>
    <dgm:cxn modelId="{96F2F06A-BD0B-4C81-BD50-8A66B18840DB}" type="presParOf" srcId="{1C7077B7-A1E2-413E-B16E-39311E35F322}" destId="{37C148BE-062C-4B12-9143-E7AA3AD10D6B}" srcOrd="1" destOrd="0" presId="urn:microsoft.com/office/officeart/2018/2/layout/IconVerticalSolidList"/>
    <dgm:cxn modelId="{74AB876B-9E99-4AF4-BB38-8BD0F536C21D}" type="presParOf" srcId="{1C7077B7-A1E2-413E-B16E-39311E35F322}" destId="{D5B9D7FA-E0C6-450A-8D7E-D6DD79659892}" srcOrd="2" destOrd="0" presId="urn:microsoft.com/office/officeart/2018/2/layout/IconVerticalSolidList"/>
    <dgm:cxn modelId="{07D341B4-49D7-43A7-8B6C-01237270F8CB}" type="presParOf" srcId="{1C7077B7-A1E2-413E-B16E-39311E35F322}" destId="{04C6DE9C-4C99-4FEF-9F79-6CE9CCAB5126}" srcOrd="3" destOrd="0" presId="urn:microsoft.com/office/officeart/2018/2/layout/IconVerticalSolidList"/>
    <dgm:cxn modelId="{6C100472-3698-4847-8FBE-3AB50CA51EC7}" type="presParOf" srcId="{1C7077B7-A1E2-413E-B16E-39311E35F322}" destId="{61104B1D-EE7A-49EF-92FB-91D0AFD591FC}" srcOrd="4" destOrd="0" presId="urn:microsoft.com/office/officeart/2018/2/layout/IconVerticalSolidList"/>
    <dgm:cxn modelId="{88A02568-A24C-441E-87B0-33A91613CA8C}" type="presParOf" srcId="{E8D22B61-31A1-4BDC-9905-F07A6BC32785}" destId="{934DA8DF-2D13-475B-AE94-8AECBC190F62}" srcOrd="3" destOrd="0" presId="urn:microsoft.com/office/officeart/2018/2/layout/IconVerticalSolidList"/>
    <dgm:cxn modelId="{B31D5A9E-0C4D-4E70-8C26-BC1811EF1B61}" type="presParOf" srcId="{E8D22B61-31A1-4BDC-9905-F07A6BC32785}" destId="{2F4D92F0-48DE-4954-A699-312A82041802}" srcOrd="4" destOrd="0" presId="urn:microsoft.com/office/officeart/2018/2/layout/IconVerticalSolidList"/>
    <dgm:cxn modelId="{FBAD70B9-F254-4984-AC3A-86B9D0928D58}" type="presParOf" srcId="{2F4D92F0-48DE-4954-A699-312A82041802}" destId="{4FD5C499-CFBC-4655-A6AE-5F518A211BC3}" srcOrd="0" destOrd="0" presId="urn:microsoft.com/office/officeart/2018/2/layout/IconVerticalSolidList"/>
    <dgm:cxn modelId="{6E925658-D370-42BC-992F-4AEC2E7D15B8}" type="presParOf" srcId="{2F4D92F0-48DE-4954-A699-312A82041802}" destId="{656FC78B-C4BC-4588-9C85-9EF9128F4D93}" srcOrd="1" destOrd="0" presId="urn:microsoft.com/office/officeart/2018/2/layout/IconVerticalSolidList"/>
    <dgm:cxn modelId="{D3BC39B6-6AB5-4C84-AEA0-A56CB9A8FA4E}" type="presParOf" srcId="{2F4D92F0-48DE-4954-A699-312A82041802}" destId="{0304B8F1-339A-4A89-A42F-39491FB29543}" srcOrd="2" destOrd="0" presId="urn:microsoft.com/office/officeart/2018/2/layout/IconVerticalSolidList"/>
    <dgm:cxn modelId="{76C55982-D163-4679-8F4C-CBD38623A83C}" type="presParOf" srcId="{2F4D92F0-48DE-4954-A699-312A82041802}" destId="{2B35A08C-30AF-45A5-9BCD-FC427BD8BDC9}" srcOrd="3" destOrd="0" presId="urn:microsoft.com/office/officeart/2018/2/layout/IconVerticalSolidList"/>
    <dgm:cxn modelId="{B4A3E8B6-D26C-4233-9981-1945569D037A}" type="presParOf" srcId="{2F4D92F0-48DE-4954-A699-312A82041802}" destId="{BCA27E0C-22BC-4C84-8498-35FCA3E4C50D}" srcOrd="4" destOrd="0" presId="urn:microsoft.com/office/officeart/2018/2/layout/IconVerticalSolidList"/>
    <dgm:cxn modelId="{540A295C-4E07-4DDF-BBCE-3C5CE9D19982}" type="presParOf" srcId="{E8D22B61-31A1-4BDC-9905-F07A6BC32785}" destId="{B0E26E29-D3D3-4059-98EC-5002AAE353B8}" srcOrd="5" destOrd="0" presId="urn:microsoft.com/office/officeart/2018/2/layout/IconVerticalSolidList"/>
    <dgm:cxn modelId="{3CB919CF-F8C0-48DF-9C41-BC7FBFA3B60F}" type="presParOf" srcId="{E8D22B61-31A1-4BDC-9905-F07A6BC32785}" destId="{B99C960A-4397-41EA-A74E-1AA436FADDEA}" srcOrd="6" destOrd="0" presId="urn:microsoft.com/office/officeart/2018/2/layout/IconVerticalSolidList"/>
    <dgm:cxn modelId="{062D4BF3-30C7-4CA4-8D3C-443193118D79}" type="presParOf" srcId="{B99C960A-4397-41EA-A74E-1AA436FADDEA}" destId="{C514CD0D-0A2C-4808-8807-C25550E8B1EC}" srcOrd="0" destOrd="0" presId="urn:microsoft.com/office/officeart/2018/2/layout/IconVerticalSolidList"/>
    <dgm:cxn modelId="{507008FF-E656-4A40-8E4D-9F1F126BFC72}" type="presParOf" srcId="{B99C960A-4397-41EA-A74E-1AA436FADDEA}" destId="{CC51B1AC-4AA0-4CD4-9906-B0191EAD1F97}" srcOrd="1" destOrd="0" presId="urn:microsoft.com/office/officeart/2018/2/layout/IconVerticalSolidList"/>
    <dgm:cxn modelId="{88E413C0-A0FB-4D2B-B7FE-E0B6B4891E75}" type="presParOf" srcId="{B99C960A-4397-41EA-A74E-1AA436FADDEA}" destId="{A59F6D4C-7890-44B5-9044-D5FB5311DB55}" srcOrd="2" destOrd="0" presId="urn:microsoft.com/office/officeart/2018/2/layout/IconVerticalSolidList"/>
    <dgm:cxn modelId="{9203BD50-0E3C-4E0A-8C62-E6DFF0A208E1}" type="presParOf" srcId="{B99C960A-4397-41EA-A74E-1AA436FADDEA}" destId="{627815CC-DCB3-49B7-BFA0-2A58CB1DF68B}" srcOrd="3" destOrd="0" presId="urn:microsoft.com/office/officeart/2018/2/layout/IconVerticalSolidList"/>
    <dgm:cxn modelId="{DB5A2ACD-F3C9-4413-8B12-3F7FBEFD5B2D}" type="presParOf" srcId="{B99C960A-4397-41EA-A74E-1AA436FADDEA}" destId="{511296C3-65B8-4B42-A66B-A5EDBC0C01A5}" srcOrd="4" destOrd="0" presId="urn:microsoft.com/office/officeart/2018/2/layout/IconVerticalSolidList"/>
    <dgm:cxn modelId="{FCCE0227-622F-4E3D-901C-67F3C3B964D4}" type="presParOf" srcId="{E8D22B61-31A1-4BDC-9905-F07A6BC32785}" destId="{7A9E0D1C-D226-4108-BCFB-E5775488ABD4}" srcOrd="7" destOrd="0" presId="urn:microsoft.com/office/officeart/2018/2/layout/IconVerticalSolidList"/>
    <dgm:cxn modelId="{D2649FEE-E3C3-4029-9317-AFF40209E2E4}" type="presParOf" srcId="{E8D22B61-31A1-4BDC-9905-F07A6BC32785}" destId="{F77236E5-8A53-49FA-A8CD-BFCB2F794640}" srcOrd="8" destOrd="0" presId="urn:microsoft.com/office/officeart/2018/2/layout/IconVerticalSolidList"/>
    <dgm:cxn modelId="{8D12CC88-A2FD-4C6B-A183-75ED6B8DD22A}" type="presParOf" srcId="{F77236E5-8A53-49FA-A8CD-BFCB2F794640}" destId="{5C66BCB4-2B9A-4572-A5FA-46B3A5F43B58}" srcOrd="0" destOrd="0" presId="urn:microsoft.com/office/officeart/2018/2/layout/IconVerticalSolidList"/>
    <dgm:cxn modelId="{90D00AFF-8D53-4E77-9B03-6A37A3F9A4FD}" type="presParOf" srcId="{F77236E5-8A53-49FA-A8CD-BFCB2F794640}" destId="{000AFCC5-7E54-4186-9936-E94E4491E644}" srcOrd="1" destOrd="0" presId="urn:microsoft.com/office/officeart/2018/2/layout/IconVerticalSolidList"/>
    <dgm:cxn modelId="{3FA3B2C8-AE28-4530-8B04-F9DF9693C937}" type="presParOf" srcId="{F77236E5-8A53-49FA-A8CD-BFCB2F794640}" destId="{3DF08355-6531-4173-9AC0-549D065581EC}" srcOrd="2" destOrd="0" presId="urn:microsoft.com/office/officeart/2018/2/layout/IconVerticalSolidList"/>
    <dgm:cxn modelId="{F866CB67-8BFF-4674-AF35-7AF64E510913}" type="presParOf" srcId="{F77236E5-8A53-49FA-A8CD-BFCB2F794640}" destId="{021FFD9F-742B-4036-B327-3375AD5F9A67}" srcOrd="3" destOrd="0" presId="urn:microsoft.com/office/officeart/2018/2/layout/IconVerticalSolidList"/>
    <dgm:cxn modelId="{0F64726D-4A13-4DD1-A769-9A808A7D5501}" type="presParOf" srcId="{F77236E5-8A53-49FA-A8CD-BFCB2F794640}" destId="{CE0C7447-135A-4262-B446-5E76342F7168}" srcOrd="4" destOrd="0" presId="urn:microsoft.com/office/officeart/2018/2/layout/IconVerticalSolidList"/>
    <dgm:cxn modelId="{9F467D64-14C1-407D-9F77-3B8621B3698E}" type="presParOf" srcId="{E8D22B61-31A1-4BDC-9905-F07A6BC32785}" destId="{5D31AB4B-E282-49DC-A4B5-12717799E90A}" srcOrd="9" destOrd="0" presId="urn:microsoft.com/office/officeart/2018/2/layout/IconVerticalSolidList"/>
    <dgm:cxn modelId="{16FB98B8-AA5B-41B7-9305-BBC4CD964D6E}" type="presParOf" srcId="{E8D22B61-31A1-4BDC-9905-F07A6BC32785}" destId="{5A22DD6C-A9F3-4DB0-841F-C109E29B2900}" srcOrd="10" destOrd="0" presId="urn:microsoft.com/office/officeart/2018/2/layout/IconVerticalSolidList"/>
    <dgm:cxn modelId="{D5AFE06C-843D-4BEC-881F-469155652FE4}" type="presParOf" srcId="{5A22DD6C-A9F3-4DB0-841F-C109E29B2900}" destId="{4758F483-39DC-425F-91C4-61614BF567AE}" srcOrd="0" destOrd="0" presId="urn:microsoft.com/office/officeart/2018/2/layout/IconVerticalSolidList"/>
    <dgm:cxn modelId="{2A94F61D-9BF3-484C-9C1B-8E5131F2F993}" type="presParOf" srcId="{5A22DD6C-A9F3-4DB0-841F-C109E29B2900}" destId="{912021B6-8A1F-4B87-A2AF-4BD8B6D4459F}" srcOrd="1" destOrd="0" presId="urn:microsoft.com/office/officeart/2018/2/layout/IconVerticalSolidList"/>
    <dgm:cxn modelId="{1286C25F-05DC-4435-B272-011F73040837}" type="presParOf" srcId="{5A22DD6C-A9F3-4DB0-841F-C109E29B2900}" destId="{A2CE8396-E41E-496E-AFD1-AA34050C300E}" srcOrd="2" destOrd="0" presId="urn:microsoft.com/office/officeart/2018/2/layout/IconVerticalSolidList"/>
    <dgm:cxn modelId="{183370D5-D198-401C-87DA-568C08AB5D3A}" type="presParOf" srcId="{5A22DD6C-A9F3-4DB0-841F-C109E29B2900}" destId="{95DF9EE4-F13C-473C-B528-FBAA247D234C}" srcOrd="3" destOrd="0" presId="urn:microsoft.com/office/officeart/2018/2/layout/IconVerticalSolidList"/>
    <dgm:cxn modelId="{D8C8E7A6-397F-4BF7-9D1B-721B65BB725A}" type="presParOf" srcId="{5A22DD6C-A9F3-4DB0-841F-C109E29B2900}" destId="{6B37DE9E-F900-4120-887C-7FE3F12DC2D7}" srcOrd="4"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9949676-0499-46FC-845A-88145F827A6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EAE21CC8-E2A9-47D0-970A-14F3002A58A1}">
      <dgm:prSet/>
      <dgm:spPr/>
      <dgm:t>
        <a:bodyPr/>
        <a:lstStyle/>
        <a:p>
          <a:pPr>
            <a:lnSpc>
              <a:spcPct val="100000"/>
            </a:lnSpc>
          </a:pPr>
          <a:r>
            <a:rPr lang="en-US" dirty="0">
              <a:latin typeface="Arial"/>
              <a:cs typeface="Arial"/>
            </a:rPr>
            <a:t>Increased visibility and potential referrals for your firm – audience is expanding rapidly, and we are expanding globally! </a:t>
          </a:r>
        </a:p>
      </dgm:t>
    </dgm:pt>
    <dgm:pt modelId="{8670E5AE-F569-461A-90A3-BF1984779400}" type="parTrans" cxnId="{1D7BBE1A-D92F-4ED9-BA15-C648007EB95B}">
      <dgm:prSet/>
      <dgm:spPr/>
      <dgm:t>
        <a:bodyPr/>
        <a:lstStyle/>
        <a:p>
          <a:endParaRPr lang="en-US"/>
        </a:p>
      </dgm:t>
    </dgm:pt>
    <dgm:pt modelId="{8CBDF7AD-B36B-42C2-94AD-3CF408A99061}" type="sibTrans" cxnId="{1D7BBE1A-D92F-4ED9-BA15-C648007EB95B}">
      <dgm:prSet/>
      <dgm:spPr/>
      <dgm:t>
        <a:bodyPr/>
        <a:lstStyle/>
        <a:p>
          <a:pPr>
            <a:lnSpc>
              <a:spcPct val="100000"/>
            </a:lnSpc>
          </a:pPr>
          <a:endParaRPr lang="en-US"/>
        </a:p>
      </dgm:t>
    </dgm:pt>
    <dgm:pt modelId="{42728A6C-182D-4A57-8DC4-5E9EBD2DDF52}">
      <dgm:prSet/>
      <dgm:spPr/>
      <dgm:t>
        <a:bodyPr/>
        <a:lstStyle/>
        <a:p>
          <a:pPr>
            <a:lnSpc>
              <a:spcPct val="100000"/>
            </a:lnSpc>
          </a:pPr>
          <a:r>
            <a:rPr lang="en-US">
              <a:latin typeface="Arial"/>
              <a:cs typeface="Arial"/>
            </a:rPr>
            <a:t>Third-party validation in an independent and impartial journalistic study </a:t>
          </a:r>
        </a:p>
      </dgm:t>
    </dgm:pt>
    <dgm:pt modelId="{263894CF-1001-4DAB-87E6-9AEB72FC671A}" type="parTrans" cxnId="{57D28828-740F-4B16-978C-9715B7C77B37}">
      <dgm:prSet/>
      <dgm:spPr/>
      <dgm:t>
        <a:bodyPr/>
        <a:lstStyle/>
        <a:p>
          <a:endParaRPr lang="en-US"/>
        </a:p>
      </dgm:t>
    </dgm:pt>
    <dgm:pt modelId="{3ACB143D-DC79-42AA-9B51-AB41FE8FA675}" type="sibTrans" cxnId="{57D28828-740F-4B16-978C-9715B7C77B37}">
      <dgm:prSet/>
      <dgm:spPr/>
      <dgm:t>
        <a:bodyPr/>
        <a:lstStyle/>
        <a:p>
          <a:pPr>
            <a:lnSpc>
              <a:spcPct val="100000"/>
            </a:lnSpc>
          </a:pPr>
          <a:endParaRPr lang="en-US"/>
        </a:p>
      </dgm:t>
    </dgm:pt>
    <dgm:pt modelId="{F75A9E4B-5EEB-4040-B5F8-02DB4518C1AE}">
      <dgm:prSet/>
      <dgm:spPr/>
      <dgm:t>
        <a:bodyPr/>
        <a:lstStyle/>
        <a:p>
          <a:pPr>
            <a:lnSpc>
              <a:spcPct val="100000"/>
            </a:lnSpc>
          </a:pPr>
          <a:r>
            <a:rPr lang="en-US">
              <a:latin typeface="Arial"/>
              <a:cs typeface="Arial"/>
            </a:rPr>
            <a:t>Stand apart from the pack – Benchmark is the only source exclusively dedicated to litigation and disputes. If you are looking to promote or emphasize this aspect of your practice, there simply is no more effective vehicle for doing this.</a:t>
          </a:r>
        </a:p>
      </dgm:t>
    </dgm:pt>
    <dgm:pt modelId="{2C9367AC-9B1E-4C95-BA86-394E311259A8}" type="parTrans" cxnId="{25C629B3-2FEC-473A-9AF1-6B28A31E9FA3}">
      <dgm:prSet/>
      <dgm:spPr/>
      <dgm:t>
        <a:bodyPr/>
        <a:lstStyle/>
        <a:p>
          <a:endParaRPr lang="en-US"/>
        </a:p>
      </dgm:t>
    </dgm:pt>
    <dgm:pt modelId="{EE96CDC6-E07E-4558-8C56-897DE37E1EFB}" type="sibTrans" cxnId="{25C629B3-2FEC-473A-9AF1-6B28A31E9FA3}">
      <dgm:prSet/>
      <dgm:spPr/>
      <dgm:t>
        <a:bodyPr/>
        <a:lstStyle/>
        <a:p>
          <a:pPr>
            <a:lnSpc>
              <a:spcPct val="100000"/>
            </a:lnSpc>
          </a:pPr>
          <a:endParaRPr lang="en-US"/>
        </a:p>
      </dgm:t>
    </dgm:pt>
    <dgm:pt modelId="{F06D8432-597D-4AD5-AFA6-4857C24801F2}">
      <dgm:prSet/>
      <dgm:spPr/>
      <dgm:t>
        <a:bodyPr/>
        <a:lstStyle/>
        <a:p>
          <a:pPr>
            <a:lnSpc>
              <a:spcPct val="100000"/>
            </a:lnSpc>
          </a:pPr>
          <a:r>
            <a:rPr lang="en-US">
              <a:latin typeface="Arial"/>
              <a:cs typeface="Arial"/>
            </a:rPr>
            <a:t>Gain an advantage. Your competitors are most likely doing it and benefiting from it.</a:t>
          </a:r>
        </a:p>
      </dgm:t>
    </dgm:pt>
    <dgm:pt modelId="{96BAB77C-79EF-4DCB-8B34-B36A2A1BBC21}" type="parTrans" cxnId="{E6D2E86F-54A0-43B9-8FE5-335054BA3860}">
      <dgm:prSet/>
      <dgm:spPr/>
      <dgm:t>
        <a:bodyPr/>
        <a:lstStyle/>
        <a:p>
          <a:endParaRPr lang="en-US"/>
        </a:p>
      </dgm:t>
    </dgm:pt>
    <dgm:pt modelId="{94A15B0C-8303-4FA4-94F3-72BAAA15593C}" type="sibTrans" cxnId="{E6D2E86F-54A0-43B9-8FE5-335054BA3860}">
      <dgm:prSet/>
      <dgm:spPr/>
      <dgm:t>
        <a:bodyPr/>
        <a:lstStyle/>
        <a:p>
          <a:endParaRPr lang="en-US"/>
        </a:p>
      </dgm:t>
    </dgm:pt>
    <dgm:pt modelId="{F9415C02-18EA-4F11-B937-0D7AAD2EC35F}" type="pres">
      <dgm:prSet presAssocID="{29949676-0499-46FC-845A-88145F827A67}" presName="root" presStyleCnt="0">
        <dgm:presLayoutVars>
          <dgm:dir/>
          <dgm:resizeHandles val="exact"/>
        </dgm:presLayoutVars>
      </dgm:prSet>
      <dgm:spPr/>
    </dgm:pt>
    <dgm:pt modelId="{4EB9F2D7-B195-4D82-A6F3-59AC1EFD7FCF}" type="pres">
      <dgm:prSet presAssocID="{29949676-0499-46FC-845A-88145F827A67}" presName="container" presStyleCnt="0">
        <dgm:presLayoutVars>
          <dgm:dir/>
          <dgm:resizeHandles val="exact"/>
        </dgm:presLayoutVars>
      </dgm:prSet>
      <dgm:spPr/>
    </dgm:pt>
    <dgm:pt modelId="{563E81DA-4285-4B56-9330-1A40488DCEFF}" type="pres">
      <dgm:prSet presAssocID="{EAE21CC8-E2A9-47D0-970A-14F3002A58A1}" presName="compNode" presStyleCnt="0"/>
      <dgm:spPr/>
    </dgm:pt>
    <dgm:pt modelId="{916D6BD5-81EF-45E8-BBD5-F39A1EB353DF}" type="pres">
      <dgm:prSet presAssocID="{EAE21CC8-E2A9-47D0-970A-14F3002A58A1}" presName="iconBgRect" presStyleLbl="bgShp" presStyleIdx="0" presStyleCnt="4"/>
      <dgm:spPr/>
    </dgm:pt>
    <dgm:pt modelId="{90234209-9712-4947-BF8F-8080A15723AC}" type="pres">
      <dgm:prSet presAssocID="{EAE21CC8-E2A9-47D0-970A-14F3002A58A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siness Growth"/>
        </a:ext>
      </dgm:extLst>
    </dgm:pt>
    <dgm:pt modelId="{A95F4483-AF9F-44EE-9808-29311B363645}" type="pres">
      <dgm:prSet presAssocID="{EAE21CC8-E2A9-47D0-970A-14F3002A58A1}" presName="spaceRect" presStyleCnt="0"/>
      <dgm:spPr/>
    </dgm:pt>
    <dgm:pt modelId="{0876EF59-49B2-44B7-810F-27BE03BA9FBB}" type="pres">
      <dgm:prSet presAssocID="{EAE21CC8-E2A9-47D0-970A-14F3002A58A1}" presName="textRect" presStyleLbl="revTx" presStyleIdx="0" presStyleCnt="4">
        <dgm:presLayoutVars>
          <dgm:chMax val="1"/>
          <dgm:chPref val="1"/>
        </dgm:presLayoutVars>
      </dgm:prSet>
      <dgm:spPr/>
    </dgm:pt>
    <dgm:pt modelId="{0A2E2A37-122C-4086-A5BD-2A0013B937F9}" type="pres">
      <dgm:prSet presAssocID="{8CBDF7AD-B36B-42C2-94AD-3CF408A99061}" presName="sibTrans" presStyleLbl="sibTrans2D1" presStyleIdx="0" presStyleCnt="0"/>
      <dgm:spPr/>
    </dgm:pt>
    <dgm:pt modelId="{449A6304-44E9-4681-B218-5448F7F3E376}" type="pres">
      <dgm:prSet presAssocID="{42728A6C-182D-4A57-8DC4-5E9EBD2DDF52}" presName="compNode" presStyleCnt="0"/>
      <dgm:spPr/>
    </dgm:pt>
    <dgm:pt modelId="{87243F94-F588-48AF-899B-BDF9C922B6DC}" type="pres">
      <dgm:prSet presAssocID="{42728A6C-182D-4A57-8DC4-5E9EBD2DDF52}" presName="iconBgRect" presStyleLbl="bgShp" presStyleIdx="1" presStyleCnt="4"/>
      <dgm:spPr/>
    </dgm:pt>
    <dgm:pt modelId="{628A57BC-1A4C-47DE-A633-04E22E3409D7}" type="pres">
      <dgm:prSet presAssocID="{42728A6C-182D-4A57-8DC4-5E9EBD2DDF5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Newspaper"/>
        </a:ext>
      </dgm:extLst>
    </dgm:pt>
    <dgm:pt modelId="{8EAE6733-7DA6-483B-940F-72E9CBE4B0B7}" type="pres">
      <dgm:prSet presAssocID="{42728A6C-182D-4A57-8DC4-5E9EBD2DDF52}" presName="spaceRect" presStyleCnt="0"/>
      <dgm:spPr/>
    </dgm:pt>
    <dgm:pt modelId="{DEEEDC59-9902-4F19-9E8C-B3CED15B2193}" type="pres">
      <dgm:prSet presAssocID="{42728A6C-182D-4A57-8DC4-5E9EBD2DDF52}" presName="textRect" presStyleLbl="revTx" presStyleIdx="1" presStyleCnt="4">
        <dgm:presLayoutVars>
          <dgm:chMax val="1"/>
          <dgm:chPref val="1"/>
        </dgm:presLayoutVars>
      </dgm:prSet>
      <dgm:spPr/>
    </dgm:pt>
    <dgm:pt modelId="{F5C620F5-BB4A-413A-BBCC-A842A32E97EF}" type="pres">
      <dgm:prSet presAssocID="{3ACB143D-DC79-42AA-9B51-AB41FE8FA675}" presName="sibTrans" presStyleLbl="sibTrans2D1" presStyleIdx="0" presStyleCnt="0"/>
      <dgm:spPr/>
    </dgm:pt>
    <dgm:pt modelId="{7D21EB52-8EEF-412F-B2D9-F68BCC2F4B1B}" type="pres">
      <dgm:prSet presAssocID="{F75A9E4B-5EEB-4040-B5F8-02DB4518C1AE}" presName="compNode" presStyleCnt="0"/>
      <dgm:spPr/>
    </dgm:pt>
    <dgm:pt modelId="{93176C2F-5C00-4772-9644-D8795A5084A3}" type="pres">
      <dgm:prSet presAssocID="{F75A9E4B-5EEB-4040-B5F8-02DB4518C1AE}" presName="iconBgRect" presStyleLbl="bgShp" presStyleIdx="2" presStyleCnt="4"/>
      <dgm:spPr/>
    </dgm:pt>
    <dgm:pt modelId="{A0E5CE86-C675-4DE7-B45B-83730B8814E6}" type="pres">
      <dgm:prSet presAssocID="{F75A9E4B-5EEB-4040-B5F8-02DB4518C1A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avel"/>
        </a:ext>
      </dgm:extLst>
    </dgm:pt>
    <dgm:pt modelId="{556331A1-8084-483F-BD73-11118752054C}" type="pres">
      <dgm:prSet presAssocID="{F75A9E4B-5EEB-4040-B5F8-02DB4518C1AE}" presName="spaceRect" presStyleCnt="0"/>
      <dgm:spPr/>
    </dgm:pt>
    <dgm:pt modelId="{F9B4FD30-E5D9-4D8B-9FD2-0841FAAC62B2}" type="pres">
      <dgm:prSet presAssocID="{F75A9E4B-5EEB-4040-B5F8-02DB4518C1AE}" presName="textRect" presStyleLbl="revTx" presStyleIdx="2" presStyleCnt="4">
        <dgm:presLayoutVars>
          <dgm:chMax val="1"/>
          <dgm:chPref val="1"/>
        </dgm:presLayoutVars>
      </dgm:prSet>
      <dgm:spPr/>
    </dgm:pt>
    <dgm:pt modelId="{B2E9D7C9-C965-4DC5-AF3A-E2F4EBA44749}" type="pres">
      <dgm:prSet presAssocID="{EE96CDC6-E07E-4558-8C56-897DE37E1EFB}" presName="sibTrans" presStyleLbl="sibTrans2D1" presStyleIdx="0" presStyleCnt="0"/>
      <dgm:spPr/>
    </dgm:pt>
    <dgm:pt modelId="{F65666B0-87C6-4995-85DA-E651EA7C6368}" type="pres">
      <dgm:prSet presAssocID="{F06D8432-597D-4AD5-AFA6-4857C24801F2}" presName="compNode" presStyleCnt="0"/>
      <dgm:spPr/>
    </dgm:pt>
    <dgm:pt modelId="{24D09190-4B93-4CC1-AA6B-2E4CB344AF9D}" type="pres">
      <dgm:prSet presAssocID="{F06D8432-597D-4AD5-AFA6-4857C24801F2}" presName="iconBgRect" presStyleLbl="bgShp" presStyleIdx="3" presStyleCnt="4"/>
      <dgm:spPr/>
    </dgm:pt>
    <dgm:pt modelId="{9D44912C-839B-40BC-A597-0997E969E785}" type="pres">
      <dgm:prSet presAssocID="{F06D8432-597D-4AD5-AFA6-4857C24801F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Podium"/>
        </a:ext>
      </dgm:extLst>
    </dgm:pt>
    <dgm:pt modelId="{1EB944DF-5653-476E-9EEA-2A2338BF588F}" type="pres">
      <dgm:prSet presAssocID="{F06D8432-597D-4AD5-AFA6-4857C24801F2}" presName="spaceRect" presStyleCnt="0"/>
      <dgm:spPr/>
    </dgm:pt>
    <dgm:pt modelId="{857AA624-17DD-4439-98C0-DAA6A138FBA6}" type="pres">
      <dgm:prSet presAssocID="{F06D8432-597D-4AD5-AFA6-4857C24801F2}" presName="textRect" presStyleLbl="revTx" presStyleIdx="3" presStyleCnt="4">
        <dgm:presLayoutVars>
          <dgm:chMax val="1"/>
          <dgm:chPref val="1"/>
        </dgm:presLayoutVars>
      </dgm:prSet>
      <dgm:spPr/>
    </dgm:pt>
  </dgm:ptLst>
  <dgm:cxnLst>
    <dgm:cxn modelId="{E102A314-EC2A-4800-B112-C04B1463A612}" type="presOf" srcId="{3ACB143D-DC79-42AA-9B51-AB41FE8FA675}" destId="{F5C620F5-BB4A-413A-BBCC-A842A32E97EF}" srcOrd="0" destOrd="0" presId="urn:microsoft.com/office/officeart/2018/2/layout/IconCircleList"/>
    <dgm:cxn modelId="{1D7BBE1A-D92F-4ED9-BA15-C648007EB95B}" srcId="{29949676-0499-46FC-845A-88145F827A67}" destId="{EAE21CC8-E2A9-47D0-970A-14F3002A58A1}" srcOrd="0" destOrd="0" parTransId="{8670E5AE-F569-461A-90A3-BF1984779400}" sibTransId="{8CBDF7AD-B36B-42C2-94AD-3CF408A99061}"/>
    <dgm:cxn modelId="{5F5D2728-9DDB-48C4-BFAE-9C9F1162A0A3}" type="presOf" srcId="{EAE21CC8-E2A9-47D0-970A-14F3002A58A1}" destId="{0876EF59-49B2-44B7-810F-27BE03BA9FBB}" srcOrd="0" destOrd="0" presId="urn:microsoft.com/office/officeart/2018/2/layout/IconCircleList"/>
    <dgm:cxn modelId="{57D28828-740F-4B16-978C-9715B7C77B37}" srcId="{29949676-0499-46FC-845A-88145F827A67}" destId="{42728A6C-182D-4A57-8DC4-5E9EBD2DDF52}" srcOrd="1" destOrd="0" parTransId="{263894CF-1001-4DAB-87E6-9AEB72FC671A}" sibTransId="{3ACB143D-DC79-42AA-9B51-AB41FE8FA675}"/>
    <dgm:cxn modelId="{BFAAA036-6B4B-40DB-8BFC-ECAAAC84ECE8}" type="presOf" srcId="{F06D8432-597D-4AD5-AFA6-4857C24801F2}" destId="{857AA624-17DD-4439-98C0-DAA6A138FBA6}" srcOrd="0" destOrd="0" presId="urn:microsoft.com/office/officeart/2018/2/layout/IconCircleList"/>
    <dgm:cxn modelId="{E6D2E86F-54A0-43B9-8FE5-335054BA3860}" srcId="{29949676-0499-46FC-845A-88145F827A67}" destId="{F06D8432-597D-4AD5-AFA6-4857C24801F2}" srcOrd="3" destOrd="0" parTransId="{96BAB77C-79EF-4DCB-8B34-B36A2A1BBC21}" sibTransId="{94A15B0C-8303-4FA4-94F3-72BAAA15593C}"/>
    <dgm:cxn modelId="{6C3CAC7D-CDFB-49FA-A0F8-1CC7785B393C}" type="presOf" srcId="{42728A6C-182D-4A57-8DC4-5E9EBD2DDF52}" destId="{DEEEDC59-9902-4F19-9E8C-B3CED15B2193}" srcOrd="0" destOrd="0" presId="urn:microsoft.com/office/officeart/2018/2/layout/IconCircleList"/>
    <dgm:cxn modelId="{73EA4DA7-BDA1-41B3-AE8E-0808BD10D5F6}" type="presOf" srcId="{EE96CDC6-E07E-4558-8C56-897DE37E1EFB}" destId="{B2E9D7C9-C965-4DC5-AF3A-E2F4EBA44749}" srcOrd="0" destOrd="0" presId="urn:microsoft.com/office/officeart/2018/2/layout/IconCircleList"/>
    <dgm:cxn modelId="{25C629B3-2FEC-473A-9AF1-6B28A31E9FA3}" srcId="{29949676-0499-46FC-845A-88145F827A67}" destId="{F75A9E4B-5EEB-4040-B5F8-02DB4518C1AE}" srcOrd="2" destOrd="0" parTransId="{2C9367AC-9B1E-4C95-BA86-394E311259A8}" sibTransId="{EE96CDC6-E07E-4558-8C56-897DE37E1EFB}"/>
    <dgm:cxn modelId="{E310E3B3-5919-4FA8-8BAB-E4FF2235EDEC}" type="presOf" srcId="{29949676-0499-46FC-845A-88145F827A67}" destId="{F9415C02-18EA-4F11-B937-0D7AAD2EC35F}" srcOrd="0" destOrd="0" presId="urn:microsoft.com/office/officeart/2018/2/layout/IconCircleList"/>
    <dgm:cxn modelId="{5BEA7DB8-B7A2-42E1-B546-CBDFAE6F1068}" type="presOf" srcId="{F75A9E4B-5EEB-4040-B5F8-02DB4518C1AE}" destId="{F9B4FD30-E5D9-4D8B-9FD2-0841FAAC62B2}" srcOrd="0" destOrd="0" presId="urn:microsoft.com/office/officeart/2018/2/layout/IconCircleList"/>
    <dgm:cxn modelId="{B840DDC1-B596-49E3-AA34-B5968B07353A}" type="presOf" srcId="{8CBDF7AD-B36B-42C2-94AD-3CF408A99061}" destId="{0A2E2A37-122C-4086-A5BD-2A0013B937F9}" srcOrd="0" destOrd="0" presId="urn:microsoft.com/office/officeart/2018/2/layout/IconCircleList"/>
    <dgm:cxn modelId="{D4A365C8-F27A-4D17-AD20-3E677227D0A7}" type="presParOf" srcId="{F9415C02-18EA-4F11-B937-0D7AAD2EC35F}" destId="{4EB9F2D7-B195-4D82-A6F3-59AC1EFD7FCF}" srcOrd="0" destOrd="0" presId="urn:microsoft.com/office/officeart/2018/2/layout/IconCircleList"/>
    <dgm:cxn modelId="{3FFD7F57-B35A-48B0-A90C-F51815681C75}" type="presParOf" srcId="{4EB9F2D7-B195-4D82-A6F3-59AC1EFD7FCF}" destId="{563E81DA-4285-4B56-9330-1A40488DCEFF}" srcOrd="0" destOrd="0" presId="urn:microsoft.com/office/officeart/2018/2/layout/IconCircleList"/>
    <dgm:cxn modelId="{CAFFA1E9-52E7-4A1C-A880-8B06371D0A43}" type="presParOf" srcId="{563E81DA-4285-4B56-9330-1A40488DCEFF}" destId="{916D6BD5-81EF-45E8-BBD5-F39A1EB353DF}" srcOrd="0" destOrd="0" presId="urn:microsoft.com/office/officeart/2018/2/layout/IconCircleList"/>
    <dgm:cxn modelId="{65804CE4-0979-4B05-B614-B0EF784CAFB7}" type="presParOf" srcId="{563E81DA-4285-4B56-9330-1A40488DCEFF}" destId="{90234209-9712-4947-BF8F-8080A15723AC}" srcOrd="1" destOrd="0" presId="urn:microsoft.com/office/officeart/2018/2/layout/IconCircleList"/>
    <dgm:cxn modelId="{3D4492B7-69D7-4E5B-B4CD-1DA6D3599CAE}" type="presParOf" srcId="{563E81DA-4285-4B56-9330-1A40488DCEFF}" destId="{A95F4483-AF9F-44EE-9808-29311B363645}" srcOrd="2" destOrd="0" presId="urn:microsoft.com/office/officeart/2018/2/layout/IconCircleList"/>
    <dgm:cxn modelId="{1E4F20A1-0C56-4CBE-8EA9-3A8788A5647A}" type="presParOf" srcId="{563E81DA-4285-4B56-9330-1A40488DCEFF}" destId="{0876EF59-49B2-44B7-810F-27BE03BA9FBB}" srcOrd="3" destOrd="0" presId="urn:microsoft.com/office/officeart/2018/2/layout/IconCircleList"/>
    <dgm:cxn modelId="{3A83E064-1984-49C9-B3A5-12C048491428}" type="presParOf" srcId="{4EB9F2D7-B195-4D82-A6F3-59AC1EFD7FCF}" destId="{0A2E2A37-122C-4086-A5BD-2A0013B937F9}" srcOrd="1" destOrd="0" presId="urn:microsoft.com/office/officeart/2018/2/layout/IconCircleList"/>
    <dgm:cxn modelId="{6664664D-8DE4-47D2-BD6B-BCD77B5B29E9}" type="presParOf" srcId="{4EB9F2D7-B195-4D82-A6F3-59AC1EFD7FCF}" destId="{449A6304-44E9-4681-B218-5448F7F3E376}" srcOrd="2" destOrd="0" presId="urn:microsoft.com/office/officeart/2018/2/layout/IconCircleList"/>
    <dgm:cxn modelId="{91D93F9E-8BC6-4776-A493-21392FFF1588}" type="presParOf" srcId="{449A6304-44E9-4681-B218-5448F7F3E376}" destId="{87243F94-F588-48AF-899B-BDF9C922B6DC}" srcOrd="0" destOrd="0" presId="urn:microsoft.com/office/officeart/2018/2/layout/IconCircleList"/>
    <dgm:cxn modelId="{E6AF4124-8760-44CC-97D9-826A4ABF2CF1}" type="presParOf" srcId="{449A6304-44E9-4681-B218-5448F7F3E376}" destId="{628A57BC-1A4C-47DE-A633-04E22E3409D7}" srcOrd="1" destOrd="0" presId="urn:microsoft.com/office/officeart/2018/2/layout/IconCircleList"/>
    <dgm:cxn modelId="{7C886DCE-165D-473F-AF3C-3CBF1FD6B3AC}" type="presParOf" srcId="{449A6304-44E9-4681-B218-5448F7F3E376}" destId="{8EAE6733-7DA6-483B-940F-72E9CBE4B0B7}" srcOrd="2" destOrd="0" presId="urn:microsoft.com/office/officeart/2018/2/layout/IconCircleList"/>
    <dgm:cxn modelId="{D0729D86-2831-4A97-A3A6-5218C28D0FF1}" type="presParOf" srcId="{449A6304-44E9-4681-B218-5448F7F3E376}" destId="{DEEEDC59-9902-4F19-9E8C-B3CED15B2193}" srcOrd="3" destOrd="0" presId="urn:microsoft.com/office/officeart/2018/2/layout/IconCircleList"/>
    <dgm:cxn modelId="{7129E8ED-F535-48D9-8970-4E2D7A34F4C3}" type="presParOf" srcId="{4EB9F2D7-B195-4D82-A6F3-59AC1EFD7FCF}" destId="{F5C620F5-BB4A-413A-BBCC-A842A32E97EF}" srcOrd="3" destOrd="0" presId="urn:microsoft.com/office/officeart/2018/2/layout/IconCircleList"/>
    <dgm:cxn modelId="{F3C212A5-07F3-4E7E-898B-47323AA4B6A0}" type="presParOf" srcId="{4EB9F2D7-B195-4D82-A6F3-59AC1EFD7FCF}" destId="{7D21EB52-8EEF-412F-B2D9-F68BCC2F4B1B}" srcOrd="4" destOrd="0" presId="urn:microsoft.com/office/officeart/2018/2/layout/IconCircleList"/>
    <dgm:cxn modelId="{71346EF2-957F-4165-9FBC-8209FB073504}" type="presParOf" srcId="{7D21EB52-8EEF-412F-B2D9-F68BCC2F4B1B}" destId="{93176C2F-5C00-4772-9644-D8795A5084A3}" srcOrd="0" destOrd="0" presId="urn:microsoft.com/office/officeart/2018/2/layout/IconCircleList"/>
    <dgm:cxn modelId="{2C9ED38C-9284-49EB-93C7-8F9C67F9C378}" type="presParOf" srcId="{7D21EB52-8EEF-412F-B2D9-F68BCC2F4B1B}" destId="{A0E5CE86-C675-4DE7-B45B-83730B8814E6}" srcOrd="1" destOrd="0" presId="urn:microsoft.com/office/officeart/2018/2/layout/IconCircleList"/>
    <dgm:cxn modelId="{2E4CAC99-C7B6-4BE3-B99B-76A373ADF0E3}" type="presParOf" srcId="{7D21EB52-8EEF-412F-B2D9-F68BCC2F4B1B}" destId="{556331A1-8084-483F-BD73-11118752054C}" srcOrd="2" destOrd="0" presId="urn:microsoft.com/office/officeart/2018/2/layout/IconCircleList"/>
    <dgm:cxn modelId="{C576948F-61D8-48C6-A721-57F940CC9D30}" type="presParOf" srcId="{7D21EB52-8EEF-412F-B2D9-F68BCC2F4B1B}" destId="{F9B4FD30-E5D9-4D8B-9FD2-0841FAAC62B2}" srcOrd="3" destOrd="0" presId="urn:microsoft.com/office/officeart/2018/2/layout/IconCircleList"/>
    <dgm:cxn modelId="{CA5FE9B2-31B9-4E10-846F-29C03E785289}" type="presParOf" srcId="{4EB9F2D7-B195-4D82-A6F3-59AC1EFD7FCF}" destId="{B2E9D7C9-C965-4DC5-AF3A-E2F4EBA44749}" srcOrd="5" destOrd="0" presId="urn:microsoft.com/office/officeart/2018/2/layout/IconCircleList"/>
    <dgm:cxn modelId="{C48808DE-93AE-4CE0-83D0-6437D43A5DB1}" type="presParOf" srcId="{4EB9F2D7-B195-4D82-A6F3-59AC1EFD7FCF}" destId="{F65666B0-87C6-4995-85DA-E651EA7C6368}" srcOrd="6" destOrd="0" presId="urn:microsoft.com/office/officeart/2018/2/layout/IconCircleList"/>
    <dgm:cxn modelId="{1A82D727-B7E6-48D5-82C8-34DB2B0C7EC7}" type="presParOf" srcId="{F65666B0-87C6-4995-85DA-E651EA7C6368}" destId="{24D09190-4B93-4CC1-AA6B-2E4CB344AF9D}" srcOrd="0" destOrd="0" presId="urn:microsoft.com/office/officeart/2018/2/layout/IconCircleList"/>
    <dgm:cxn modelId="{AB42BD74-F88A-420D-B35F-90E0306D985E}" type="presParOf" srcId="{F65666B0-87C6-4995-85DA-E651EA7C6368}" destId="{9D44912C-839B-40BC-A597-0997E969E785}" srcOrd="1" destOrd="0" presId="urn:microsoft.com/office/officeart/2018/2/layout/IconCircleList"/>
    <dgm:cxn modelId="{2174FE40-A065-401A-88F4-9AEAF51B78B8}" type="presParOf" srcId="{F65666B0-87C6-4995-85DA-E651EA7C6368}" destId="{1EB944DF-5653-476E-9EEA-2A2338BF588F}" srcOrd="2" destOrd="0" presId="urn:microsoft.com/office/officeart/2018/2/layout/IconCircleList"/>
    <dgm:cxn modelId="{11EAFA17-8A7D-4D12-941F-37886DBDF1FE}" type="presParOf" srcId="{F65666B0-87C6-4995-85DA-E651EA7C6368}" destId="{857AA624-17DD-4439-98C0-DAA6A138FBA6}"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0B36FA-9F44-4019-B71A-A5C8A8941D35}">
      <dsp:nvSpPr>
        <dsp:cNvPr id="0" name=""/>
        <dsp:cNvSpPr/>
      </dsp:nvSpPr>
      <dsp:spPr>
        <a:xfrm>
          <a:off x="0" y="1224"/>
          <a:ext cx="10058399" cy="5218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7CB46E-6A59-4EC7-9592-D1264C8C61EE}">
      <dsp:nvSpPr>
        <dsp:cNvPr id="0" name=""/>
        <dsp:cNvSpPr/>
      </dsp:nvSpPr>
      <dsp:spPr>
        <a:xfrm>
          <a:off x="157868" y="118647"/>
          <a:ext cx="287034" cy="2870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64394E1-6419-4A8F-B5EC-9ECB8C8BB88A}">
      <dsp:nvSpPr>
        <dsp:cNvPr id="0" name=""/>
        <dsp:cNvSpPr/>
      </dsp:nvSpPr>
      <dsp:spPr>
        <a:xfrm>
          <a:off x="602771" y="1224"/>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44550">
            <a:lnSpc>
              <a:spcPct val="100000"/>
            </a:lnSpc>
            <a:spcBef>
              <a:spcPct val="0"/>
            </a:spcBef>
            <a:spcAft>
              <a:spcPct val="35000"/>
            </a:spcAft>
            <a:buNone/>
          </a:pPr>
          <a:r>
            <a:rPr lang="en-US" sz="1900" b="0" kern="1200" baseline="0">
              <a:latin typeface="Arial"/>
              <a:cs typeface="Arial"/>
            </a:rPr>
            <a:t>Benchmark Research Process </a:t>
          </a:r>
          <a:r>
            <a:rPr lang="en-US" sz="1900" b="0" kern="1200">
              <a:latin typeface="Arial"/>
              <a:cs typeface="Arial"/>
            </a:rPr>
            <a:t>+ </a:t>
          </a:r>
          <a:r>
            <a:rPr lang="en-US" sz="1900" b="0" kern="1200" baseline="0">
              <a:latin typeface="Arial"/>
              <a:cs typeface="Arial"/>
            </a:rPr>
            <a:t>NEW DEVELOPMENTS</a:t>
          </a:r>
          <a:endParaRPr lang="en-US" sz="1900" b="0" kern="1200">
            <a:latin typeface="Arial"/>
            <a:cs typeface="Arial"/>
          </a:endParaRPr>
        </a:p>
      </dsp:txBody>
      <dsp:txXfrm>
        <a:off x="602771" y="1224"/>
        <a:ext cx="9455628" cy="521880"/>
      </dsp:txXfrm>
    </dsp:sp>
    <dsp:sp modelId="{96589CAB-5ED9-4A42-80EC-C6B307917885}">
      <dsp:nvSpPr>
        <dsp:cNvPr id="0" name=""/>
        <dsp:cNvSpPr/>
      </dsp:nvSpPr>
      <dsp:spPr>
        <a:xfrm>
          <a:off x="0" y="653574"/>
          <a:ext cx="10058399" cy="5218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5E2A83-A9F5-4194-A7B4-8374B093CBC9}">
      <dsp:nvSpPr>
        <dsp:cNvPr id="0" name=""/>
        <dsp:cNvSpPr/>
      </dsp:nvSpPr>
      <dsp:spPr>
        <a:xfrm>
          <a:off x="157868" y="770997"/>
          <a:ext cx="287034" cy="2870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BD0EB01-C11A-4E73-9E1D-A79CEB86CD50}">
      <dsp:nvSpPr>
        <dsp:cNvPr id="0" name=""/>
        <dsp:cNvSpPr/>
      </dsp:nvSpPr>
      <dsp:spPr>
        <a:xfrm>
          <a:off x="602771" y="653574"/>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44550">
            <a:lnSpc>
              <a:spcPct val="100000"/>
            </a:lnSpc>
            <a:spcBef>
              <a:spcPct val="0"/>
            </a:spcBef>
            <a:spcAft>
              <a:spcPct val="35000"/>
            </a:spcAft>
            <a:buNone/>
          </a:pPr>
          <a:r>
            <a:rPr lang="en-US" sz="1900" b="0" kern="1200" baseline="0">
              <a:latin typeface="Arial"/>
              <a:cs typeface="Arial"/>
            </a:rPr>
            <a:t>Completing the Questionnaire </a:t>
          </a:r>
          <a:r>
            <a:rPr lang="en-US" sz="1900" b="0" kern="1200">
              <a:latin typeface="Arial"/>
              <a:cs typeface="Arial"/>
            </a:rPr>
            <a:t>​</a:t>
          </a:r>
        </a:p>
      </dsp:txBody>
      <dsp:txXfrm>
        <a:off x="602771" y="653574"/>
        <a:ext cx="9455628" cy="521880"/>
      </dsp:txXfrm>
    </dsp:sp>
    <dsp:sp modelId="{37287594-0E0B-4EB9-94A3-DD84CD09A888}">
      <dsp:nvSpPr>
        <dsp:cNvPr id="0" name=""/>
        <dsp:cNvSpPr/>
      </dsp:nvSpPr>
      <dsp:spPr>
        <a:xfrm>
          <a:off x="0" y="1305924"/>
          <a:ext cx="10058399" cy="5218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BC2C6F-20E4-4956-A74C-D4FB38E5C4C1}">
      <dsp:nvSpPr>
        <dsp:cNvPr id="0" name=""/>
        <dsp:cNvSpPr/>
      </dsp:nvSpPr>
      <dsp:spPr>
        <a:xfrm>
          <a:off x="157868" y="1423347"/>
          <a:ext cx="287034" cy="28703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D6E7A26-0DDF-45CB-A649-4684276DC4D9}">
      <dsp:nvSpPr>
        <dsp:cNvPr id="0" name=""/>
        <dsp:cNvSpPr/>
      </dsp:nvSpPr>
      <dsp:spPr>
        <a:xfrm>
          <a:off x="602771" y="1305924"/>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44550">
            <a:lnSpc>
              <a:spcPct val="100000"/>
            </a:lnSpc>
            <a:spcBef>
              <a:spcPct val="0"/>
            </a:spcBef>
            <a:spcAft>
              <a:spcPct val="35000"/>
            </a:spcAft>
            <a:buNone/>
          </a:pPr>
          <a:r>
            <a:rPr lang="en-US" sz="1900" b="0" kern="1200" baseline="0">
              <a:latin typeface="Arial"/>
              <a:cs typeface="Arial"/>
            </a:rPr>
            <a:t>Interviews </a:t>
          </a:r>
          <a:r>
            <a:rPr lang="en-US" sz="1900" b="0" kern="1200">
              <a:latin typeface="Arial"/>
              <a:cs typeface="Arial"/>
            </a:rPr>
            <a:t>​</a:t>
          </a:r>
        </a:p>
      </dsp:txBody>
      <dsp:txXfrm>
        <a:off x="602771" y="1305924"/>
        <a:ext cx="9455628" cy="521880"/>
      </dsp:txXfrm>
    </dsp:sp>
    <dsp:sp modelId="{EC608E62-3558-4B8C-8AE5-EC9A8C5D34AA}">
      <dsp:nvSpPr>
        <dsp:cNvPr id="0" name=""/>
        <dsp:cNvSpPr/>
      </dsp:nvSpPr>
      <dsp:spPr>
        <a:xfrm>
          <a:off x="0" y="1958275"/>
          <a:ext cx="10058399" cy="5218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AB91A4-B8DE-4616-B02F-7F4AD52C4651}">
      <dsp:nvSpPr>
        <dsp:cNvPr id="0" name=""/>
        <dsp:cNvSpPr/>
      </dsp:nvSpPr>
      <dsp:spPr>
        <a:xfrm>
          <a:off x="157868" y="2075698"/>
          <a:ext cx="287034" cy="28703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2AD5B8A-80C3-4425-A307-1C88FD8BFDD5}">
      <dsp:nvSpPr>
        <dsp:cNvPr id="0" name=""/>
        <dsp:cNvSpPr/>
      </dsp:nvSpPr>
      <dsp:spPr>
        <a:xfrm>
          <a:off x="602771" y="1958275"/>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44550">
            <a:lnSpc>
              <a:spcPct val="100000"/>
            </a:lnSpc>
            <a:spcBef>
              <a:spcPct val="0"/>
            </a:spcBef>
            <a:spcAft>
              <a:spcPct val="35000"/>
            </a:spcAft>
            <a:buNone/>
          </a:pPr>
          <a:r>
            <a:rPr lang="en-US" sz="1900" b="0" kern="1200" baseline="0">
              <a:latin typeface="Arial"/>
              <a:cs typeface="Arial"/>
            </a:rPr>
            <a:t>Benefits of Participation</a:t>
          </a:r>
          <a:r>
            <a:rPr lang="en-US" sz="1900" b="0" kern="1200">
              <a:latin typeface="Arial"/>
              <a:cs typeface="Arial"/>
            </a:rPr>
            <a:t>​</a:t>
          </a:r>
        </a:p>
      </dsp:txBody>
      <dsp:txXfrm>
        <a:off x="602771" y="1958275"/>
        <a:ext cx="9455628" cy="521880"/>
      </dsp:txXfrm>
    </dsp:sp>
    <dsp:sp modelId="{948BB5F0-F354-4609-9D76-91124EA619CF}">
      <dsp:nvSpPr>
        <dsp:cNvPr id="0" name=""/>
        <dsp:cNvSpPr/>
      </dsp:nvSpPr>
      <dsp:spPr>
        <a:xfrm>
          <a:off x="0" y="2610625"/>
          <a:ext cx="10058399" cy="5218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6E4622-87C0-4AB4-B5A0-D9FDCD53BC1B}">
      <dsp:nvSpPr>
        <dsp:cNvPr id="0" name=""/>
        <dsp:cNvSpPr/>
      </dsp:nvSpPr>
      <dsp:spPr>
        <a:xfrm>
          <a:off x="157868" y="2728048"/>
          <a:ext cx="287034" cy="28703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6581228-F052-4C5A-9FA9-0404B88B2FCC}">
      <dsp:nvSpPr>
        <dsp:cNvPr id="0" name=""/>
        <dsp:cNvSpPr/>
      </dsp:nvSpPr>
      <dsp:spPr>
        <a:xfrm>
          <a:off x="602771" y="2610625"/>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44550">
            <a:lnSpc>
              <a:spcPct val="100000"/>
            </a:lnSpc>
            <a:spcBef>
              <a:spcPct val="0"/>
            </a:spcBef>
            <a:spcAft>
              <a:spcPct val="35000"/>
            </a:spcAft>
            <a:buNone/>
          </a:pPr>
          <a:r>
            <a:rPr lang="en-US" sz="1900" b="0" kern="1200" baseline="0">
              <a:latin typeface="Arial"/>
              <a:cs typeface="Arial"/>
            </a:rPr>
            <a:t>Submission Strategies </a:t>
          </a:r>
          <a:r>
            <a:rPr lang="en-US" sz="1900" b="0" kern="1200">
              <a:latin typeface="Arial"/>
              <a:cs typeface="Arial"/>
            </a:rPr>
            <a:t>​</a:t>
          </a:r>
        </a:p>
      </dsp:txBody>
      <dsp:txXfrm>
        <a:off x="602771" y="2610625"/>
        <a:ext cx="9455628" cy="521880"/>
      </dsp:txXfrm>
    </dsp:sp>
    <dsp:sp modelId="{D5A1A549-6DFA-484A-9273-A60DA2C73F9E}">
      <dsp:nvSpPr>
        <dsp:cNvPr id="0" name=""/>
        <dsp:cNvSpPr/>
      </dsp:nvSpPr>
      <dsp:spPr>
        <a:xfrm>
          <a:off x="0" y="3262975"/>
          <a:ext cx="10058399" cy="5218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AC2516-891E-4F30-8597-8EEF8E39316D}">
      <dsp:nvSpPr>
        <dsp:cNvPr id="0" name=""/>
        <dsp:cNvSpPr/>
      </dsp:nvSpPr>
      <dsp:spPr>
        <a:xfrm>
          <a:off x="157868" y="3380398"/>
          <a:ext cx="287034" cy="287034"/>
        </a:xfrm>
        <a:prstGeom prst="rect">
          <a:avLst/>
        </a:prstGeom>
        <a:blipFill>
          <a:blip xmlns:r="http://schemas.openxmlformats.org/officeDocument/2006/relationships" r:embed="rId11">
            <a:extLs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70D9AC1-66BA-4DA3-A7AA-C0C2BBF2CCEA}">
      <dsp:nvSpPr>
        <dsp:cNvPr id="0" name=""/>
        <dsp:cNvSpPr/>
      </dsp:nvSpPr>
      <dsp:spPr>
        <a:xfrm>
          <a:off x="602771" y="3262975"/>
          <a:ext cx="9455628" cy="52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32" tIns="55232" rIns="55232" bIns="55232" numCol="1" spcCol="1270" anchor="ctr" anchorCtr="0">
          <a:noAutofit/>
        </a:bodyPr>
        <a:lstStyle/>
        <a:p>
          <a:pPr marL="0" lvl="0" indent="0" algn="l" defTabSz="844550">
            <a:lnSpc>
              <a:spcPct val="100000"/>
            </a:lnSpc>
            <a:spcBef>
              <a:spcPct val="0"/>
            </a:spcBef>
            <a:spcAft>
              <a:spcPct val="35000"/>
            </a:spcAft>
            <a:buNone/>
          </a:pPr>
          <a:r>
            <a:rPr lang="en-US" sz="1900" b="0" kern="1200" baseline="0">
              <a:latin typeface="Arial"/>
              <a:cs typeface="Arial"/>
            </a:rPr>
            <a:t>Benchmark Rankings and Special Honors</a:t>
          </a:r>
          <a:endParaRPr lang="en-US" sz="1900" b="0" kern="1200">
            <a:latin typeface="Arial"/>
            <a:cs typeface="Arial"/>
          </a:endParaRPr>
        </a:p>
      </dsp:txBody>
      <dsp:txXfrm>
        <a:off x="602771" y="3262975"/>
        <a:ext cx="9455628" cy="5218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BF11EE-3716-488D-AD55-0ABE15B7DBA8}">
      <dsp:nvSpPr>
        <dsp:cNvPr id="0" name=""/>
        <dsp:cNvSpPr/>
      </dsp:nvSpPr>
      <dsp:spPr>
        <a:xfrm>
          <a:off x="224693" y="2033124"/>
          <a:ext cx="1787723" cy="427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66750">
            <a:lnSpc>
              <a:spcPct val="90000"/>
            </a:lnSpc>
            <a:spcBef>
              <a:spcPct val="0"/>
            </a:spcBef>
            <a:spcAft>
              <a:spcPct val="35000"/>
            </a:spcAft>
            <a:buNone/>
            <a:defRPr b="1"/>
          </a:pPr>
          <a:r>
            <a:rPr lang="en-US" sz="1500" b="0" kern="1200">
              <a:latin typeface="Arial"/>
              <a:cs typeface="Calibri"/>
            </a:rPr>
            <a:t>February 10</a:t>
          </a:r>
        </a:p>
      </dsp:txBody>
      <dsp:txXfrm>
        <a:off x="224693" y="2033124"/>
        <a:ext cx="1787723" cy="427827"/>
      </dsp:txXfrm>
    </dsp:sp>
    <dsp:sp modelId="{2FA1FFFF-F13B-40F2-96F1-6CD1A9CD1354}">
      <dsp:nvSpPr>
        <dsp:cNvPr id="0" name=""/>
        <dsp:cNvSpPr/>
      </dsp:nvSpPr>
      <dsp:spPr>
        <a:xfrm>
          <a:off x="0" y="1817318"/>
          <a:ext cx="10058399" cy="151443"/>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612EBA-C89F-428F-B27E-BFDFA2F44A92}">
      <dsp:nvSpPr>
        <dsp:cNvPr id="0" name=""/>
        <dsp:cNvSpPr/>
      </dsp:nvSpPr>
      <dsp:spPr>
        <a:xfrm>
          <a:off x="135307" y="0"/>
          <a:ext cx="1966495" cy="1173684"/>
        </a:xfrm>
        <a:prstGeom prst="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b="0" u="none" kern="1200">
              <a:solidFill>
                <a:srgbClr val="C00000"/>
              </a:solidFill>
              <a:latin typeface="Arial"/>
              <a:cs typeface="Calibri"/>
            </a:rPr>
            <a:t>Research Cycle Launches</a:t>
          </a:r>
        </a:p>
        <a:p>
          <a:pPr marL="0" lvl="0" indent="0" algn="l" defTabSz="488950">
            <a:lnSpc>
              <a:spcPct val="90000"/>
            </a:lnSpc>
            <a:spcBef>
              <a:spcPct val="0"/>
            </a:spcBef>
            <a:spcAft>
              <a:spcPct val="35000"/>
            </a:spcAft>
            <a:buNone/>
          </a:pPr>
          <a:r>
            <a:rPr lang="en-US" sz="1100" b="0" kern="1200">
              <a:latin typeface="Arial"/>
              <a:cs typeface="Calibri"/>
            </a:rPr>
            <a:t>Relevant research documents are posted online</a:t>
          </a:r>
        </a:p>
        <a:p>
          <a:pPr marL="0" lvl="0" indent="0" algn="l" defTabSz="488950">
            <a:lnSpc>
              <a:spcPct val="90000"/>
            </a:lnSpc>
            <a:spcBef>
              <a:spcPct val="0"/>
            </a:spcBef>
            <a:spcAft>
              <a:spcPct val="35000"/>
            </a:spcAft>
            <a:buNone/>
          </a:pPr>
          <a:r>
            <a:rPr lang="en-US" sz="1100" b="0" kern="1200">
              <a:latin typeface="Arial"/>
              <a:cs typeface="Calibri"/>
            </a:rPr>
            <a:t>Interviews begin – can be scheduled from 10am to 5pm ET</a:t>
          </a:r>
          <a:endParaRPr lang="en-US" sz="1100" b="0" kern="1200">
            <a:latin typeface="Arial"/>
            <a:cs typeface="Arial"/>
          </a:endParaRPr>
        </a:p>
      </dsp:txBody>
      <dsp:txXfrm>
        <a:off x="135307" y="0"/>
        <a:ext cx="1966495" cy="1173684"/>
      </dsp:txXfrm>
    </dsp:sp>
    <dsp:sp modelId="{CB1923B8-D9FF-4E57-A7B3-2BA9A42E49E5}">
      <dsp:nvSpPr>
        <dsp:cNvPr id="0" name=""/>
        <dsp:cNvSpPr/>
      </dsp:nvSpPr>
      <dsp:spPr>
        <a:xfrm>
          <a:off x="1118554" y="1173684"/>
          <a:ext cx="0" cy="643633"/>
        </a:xfrm>
        <a:prstGeom prst="line">
          <a:avLst/>
        </a:prstGeom>
        <a:solidFill>
          <a:schemeClr val="accent2">
            <a:hueOff val="0"/>
            <a:satOff val="0"/>
            <a:lumOff val="0"/>
            <a:alphaOff val="0"/>
          </a:schemeClr>
        </a:solidFill>
        <a:ln w="6350" cap="flat" cmpd="sng" algn="ctr">
          <a:solidFill>
            <a:schemeClr val="accent2">
              <a:hueOff val="0"/>
              <a:satOff val="0"/>
              <a:lumOff val="0"/>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66697BD0-174C-471E-A74C-67B69C055558}">
      <dsp:nvSpPr>
        <dsp:cNvPr id="0" name=""/>
        <dsp:cNvSpPr/>
      </dsp:nvSpPr>
      <dsp:spPr>
        <a:xfrm>
          <a:off x="1342020" y="1325127"/>
          <a:ext cx="1787723" cy="427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66750">
            <a:lnSpc>
              <a:spcPct val="90000"/>
            </a:lnSpc>
            <a:spcBef>
              <a:spcPct val="0"/>
            </a:spcBef>
            <a:spcAft>
              <a:spcPct val="35000"/>
            </a:spcAft>
            <a:buNone/>
            <a:defRPr b="1"/>
          </a:pPr>
          <a:r>
            <a:rPr lang="en-US" sz="1500" b="0" kern="1200">
              <a:latin typeface="Arial"/>
              <a:cs typeface="Calibri"/>
            </a:rPr>
            <a:t>March 25</a:t>
          </a:r>
        </a:p>
      </dsp:txBody>
      <dsp:txXfrm>
        <a:off x="1342020" y="1325127"/>
        <a:ext cx="1787723" cy="427827"/>
      </dsp:txXfrm>
    </dsp:sp>
    <dsp:sp modelId="{9788222B-DCC7-4119-AAD5-FE6C8D43B38A}">
      <dsp:nvSpPr>
        <dsp:cNvPr id="0" name=""/>
        <dsp:cNvSpPr/>
      </dsp:nvSpPr>
      <dsp:spPr>
        <a:xfrm>
          <a:off x="1252634" y="2612395"/>
          <a:ext cx="1966495" cy="528158"/>
        </a:xfrm>
        <a:prstGeom prst="rect">
          <a:avLst/>
        </a:prstGeom>
        <a:solidFill>
          <a:schemeClr val="accent2">
            <a:tint val="40000"/>
            <a:alpha val="90000"/>
            <a:hueOff val="886397"/>
            <a:satOff val="-1216"/>
            <a:lumOff val="-402"/>
            <a:alphaOff val="0"/>
          </a:schemeClr>
        </a:solidFill>
        <a:ln w="15875" cap="flat" cmpd="sng" algn="ctr">
          <a:solidFill>
            <a:schemeClr val="accent2">
              <a:tint val="40000"/>
              <a:alpha val="90000"/>
              <a:hueOff val="886397"/>
              <a:satOff val="-1216"/>
              <a:lumOff val="-40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b="0" kern="1200">
              <a:latin typeface="Arial"/>
              <a:cs typeface="Calibri"/>
            </a:rPr>
            <a:t>Practitioner Survey launches</a:t>
          </a:r>
        </a:p>
      </dsp:txBody>
      <dsp:txXfrm>
        <a:off x="1252634" y="2612395"/>
        <a:ext cx="1966495" cy="528158"/>
      </dsp:txXfrm>
    </dsp:sp>
    <dsp:sp modelId="{4ABD9D81-8D2E-4039-8DE9-1B8ECDF3C94C}">
      <dsp:nvSpPr>
        <dsp:cNvPr id="0" name=""/>
        <dsp:cNvSpPr/>
      </dsp:nvSpPr>
      <dsp:spPr>
        <a:xfrm>
          <a:off x="2235882" y="1968761"/>
          <a:ext cx="0" cy="643633"/>
        </a:xfrm>
        <a:prstGeom prst="line">
          <a:avLst/>
        </a:prstGeom>
        <a:solidFill>
          <a:schemeClr val="accent2">
            <a:hueOff val="930778"/>
            <a:satOff val="5353"/>
            <a:lumOff val="-3417"/>
            <a:alphaOff val="0"/>
          </a:schemeClr>
        </a:solidFill>
        <a:ln w="6350" cap="flat" cmpd="sng" algn="ctr">
          <a:solidFill>
            <a:schemeClr val="accent2">
              <a:hueOff val="930778"/>
              <a:satOff val="5353"/>
              <a:lumOff val="-3417"/>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F9929B46-EA0B-4748-9525-48785AC41226}">
      <dsp:nvSpPr>
        <dsp:cNvPr id="0" name=""/>
        <dsp:cNvSpPr/>
      </dsp:nvSpPr>
      <dsp:spPr>
        <a:xfrm>
          <a:off x="1071228" y="1845714"/>
          <a:ext cx="94652" cy="94652"/>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AC0DC2C7-78EF-49F8-BD56-7D1BE5C9D810}">
      <dsp:nvSpPr>
        <dsp:cNvPr id="0" name=""/>
        <dsp:cNvSpPr/>
      </dsp:nvSpPr>
      <dsp:spPr>
        <a:xfrm>
          <a:off x="2188556" y="1845714"/>
          <a:ext cx="94652" cy="94652"/>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F8BC4BFC-0979-4632-B80C-55EE08DB5ED3}">
      <dsp:nvSpPr>
        <dsp:cNvPr id="0" name=""/>
        <dsp:cNvSpPr/>
      </dsp:nvSpPr>
      <dsp:spPr>
        <a:xfrm>
          <a:off x="2459347" y="2033124"/>
          <a:ext cx="1787723" cy="427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66750">
            <a:lnSpc>
              <a:spcPct val="90000"/>
            </a:lnSpc>
            <a:spcBef>
              <a:spcPct val="0"/>
            </a:spcBef>
            <a:spcAft>
              <a:spcPct val="35000"/>
            </a:spcAft>
            <a:buNone/>
            <a:defRPr b="1"/>
          </a:pPr>
          <a:r>
            <a:rPr lang="en-US" sz="1500" b="0" kern="1200">
              <a:latin typeface="Arial"/>
              <a:cs typeface="Calibri"/>
            </a:rPr>
            <a:t>April 24</a:t>
          </a:r>
          <a:endParaRPr lang="en-US" sz="1500" b="0" kern="1200">
            <a:latin typeface="Arial"/>
            <a:cs typeface="Arial"/>
          </a:endParaRPr>
        </a:p>
      </dsp:txBody>
      <dsp:txXfrm>
        <a:off x="2459347" y="2033124"/>
        <a:ext cx="1787723" cy="427827"/>
      </dsp:txXfrm>
    </dsp:sp>
    <dsp:sp modelId="{05AC8C92-36DD-4790-B131-3E947A6483D5}">
      <dsp:nvSpPr>
        <dsp:cNvPr id="0" name=""/>
        <dsp:cNvSpPr/>
      </dsp:nvSpPr>
      <dsp:spPr>
        <a:xfrm>
          <a:off x="2369961" y="463972"/>
          <a:ext cx="1966495" cy="709712"/>
        </a:xfrm>
        <a:prstGeom prst="rect">
          <a:avLst/>
        </a:prstGeom>
        <a:solidFill>
          <a:schemeClr val="accent2">
            <a:tint val="40000"/>
            <a:alpha val="90000"/>
            <a:hueOff val="1772793"/>
            <a:satOff val="-2431"/>
            <a:lumOff val="-805"/>
            <a:alphaOff val="0"/>
          </a:schemeClr>
        </a:solidFill>
        <a:ln w="15875" cap="flat" cmpd="sng" algn="ctr">
          <a:solidFill>
            <a:schemeClr val="accent2">
              <a:tint val="40000"/>
              <a:alpha val="90000"/>
              <a:hueOff val="1772793"/>
              <a:satOff val="-2431"/>
              <a:lumOff val="-80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b="0" kern="1200">
              <a:solidFill>
                <a:srgbClr val="C00000"/>
              </a:solidFill>
              <a:latin typeface="Arial"/>
              <a:cs typeface="Calibri"/>
            </a:rPr>
            <a:t>SUBMISSION DEADLINE</a:t>
          </a:r>
        </a:p>
        <a:p>
          <a:pPr marL="0" lvl="0" indent="0" algn="l" defTabSz="488950">
            <a:lnSpc>
              <a:spcPct val="90000"/>
            </a:lnSpc>
            <a:spcBef>
              <a:spcPct val="0"/>
            </a:spcBef>
            <a:spcAft>
              <a:spcPct val="35000"/>
            </a:spcAft>
            <a:buNone/>
          </a:pPr>
          <a:r>
            <a:rPr lang="en-US" sz="1100" b="0" kern="1200">
              <a:latin typeface="Arial"/>
              <a:cs typeface="Calibri"/>
            </a:rPr>
            <a:t>Firm Questionnaires + Referral Docs</a:t>
          </a:r>
          <a:r>
            <a:rPr lang="en-US" sz="1100" b="0" kern="1200">
              <a:latin typeface="Arial"/>
              <a:ea typeface="Calibri"/>
              <a:cs typeface="Calibri"/>
            </a:rPr>
            <a:t> due</a:t>
          </a:r>
          <a:endParaRPr lang="en-US" sz="1100" b="0" kern="1200">
            <a:latin typeface="Arial"/>
            <a:cs typeface="Arial"/>
          </a:endParaRPr>
        </a:p>
      </dsp:txBody>
      <dsp:txXfrm>
        <a:off x="2369961" y="463972"/>
        <a:ext cx="1966495" cy="709712"/>
      </dsp:txXfrm>
    </dsp:sp>
    <dsp:sp modelId="{833801C1-DA61-4B7A-AE72-417A87B0704C}">
      <dsp:nvSpPr>
        <dsp:cNvPr id="0" name=""/>
        <dsp:cNvSpPr/>
      </dsp:nvSpPr>
      <dsp:spPr>
        <a:xfrm>
          <a:off x="3353209" y="1173684"/>
          <a:ext cx="0" cy="643633"/>
        </a:xfrm>
        <a:prstGeom prst="line">
          <a:avLst/>
        </a:prstGeom>
        <a:solidFill>
          <a:schemeClr val="accent2">
            <a:hueOff val="1861555"/>
            <a:satOff val="10706"/>
            <a:lumOff val="-6835"/>
            <a:alphaOff val="0"/>
          </a:schemeClr>
        </a:solidFill>
        <a:ln w="6350" cap="flat" cmpd="sng" algn="ctr">
          <a:solidFill>
            <a:schemeClr val="accent2">
              <a:hueOff val="1861555"/>
              <a:satOff val="10706"/>
              <a:lumOff val="-6835"/>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C2D3DB81-76B6-49C5-9811-9CD2E5E0C2AD}">
      <dsp:nvSpPr>
        <dsp:cNvPr id="0" name=""/>
        <dsp:cNvSpPr/>
      </dsp:nvSpPr>
      <dsp:spPr>
        <a:xfrm>
          <a:off x="3576674" y="1325127"/>
          <a:ext cx="1787723" cy="427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66750">
            <a:lnSpc>
              <a:spcPct val="90000"/>
            </a:lnSpc>
            <a:spcBef>
              <a:spcPct val="0"/>
            </a:spcBef>
            <a:spcAft>
              <a:spcPct val="35000"/>
            </a:spcAft>
            <a:buNone/>
            <a:defRPr b="1"/>
          </a:pPr>
          <a:r>
            <a:rPr lang="en-US" sz="1500" b="0" kern="1200">
              <a:latin typeface="Arial"/>
              <a:cs typeface="Calibri"/>
            </a:rPr>
            <a:t>May/June</a:t>
          </a:r>
        </a:p>
      </dsp:txBody>
      <dsp:txXfrm>
        <a:off x="3576674" y="1325127"/>
        <a:ext cx="1787723" cy="427827"/>
      </dsp:txXfrm>
    </dsp:sp>
    <dsp:sp modelId="{6FC98FC2-1539-45B9-8F03-171E794F6AF7}">
      <dsp:nvSpPr>
        <dsp:cNvPr id="0" name=""/>
        <dsp:cNvSpPr/>
      </dsp:nvSpPr>
      <dsp:spPr>
        <a:xfrm>
          <a:off x="3487288" y="2612395"/>
          <a:ext cx="1966495" cy="990296"/>
        </a:xfrm>
        <a:prstGeom prst="rect">
          <a:avLst/>
        </a:prstGeom>
        <a:solidFill>
          <a:schemeClr val="accent2">
            <a:tint val="40000"/>
            <a:alpha val="90000"/>
            <a:hueOff val="2659190"/>
            <a:satOff val="-3647"/>
            <a:lumOff val="-1207"/>
            <a:alphaOff val="0"/>
          </a:schemeClr>
        </a:solidFill>
        <a:ln w="15875" cap="flat" cmpd="sng" algn="ctr">
          <a:solidFill>
            <a:schemeClr val="accent2">
              <a:tint val="40000"/>
              <a:alpha val="90000"/>
              <a:hueOff val="2659190"/>
              <a:satOff val="-3647"/>
              <a:lumOff val="-120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b="0" kern="1200">
              <a:latin typeface="Arial"/>
              <a:cs typeface="Calibri"/>
            </a:rPr>
            <a:t>Client/Professional References Survey launches in May</a:t>
          </a:r>
        </a:p>
        <a:p>
          <a:pPr marL="0" lvl="0" indent="0" algn="l" defTabSz="488950">
            <a:lnSpc>
              <a:spcPct val="90000"/>
            </a:lnSpc>
            <a:spcBef>
              <a:spcPct val="0"/>
            </a:spcBef>
            <a:spcAft>
              <a:spcPct val="35000"/>
            </a:spcAft>
            <a:buNone/>
          </a:pPr>
          <a:r>
            <a:rPr lang="en-US" sz="1100" b="0" kern="1200">
              <a:latin typeface="Arial"/>
              <a:cs typeface="Calibri"/>
            </a:rPr>
            <a:t>Practitioner Survey due in June</a:t>
          </a:r>
          <a:endParaRPr lang="en-US" sz="1100" b="0" kern="1200">
            <a:latin typeface="Arial"/>
            <a:ea typeface="Calibri Light" panose="020F0302020204030204"/>
            <a:cs typeface="Calibri Light" panose="020F0302020204030204"/>
          </a:endParaRPr>
        </a:p>
      </dsp:txBody>
      <dsp:txXfrm>
        <a:off x="3487288" y="2612395"/>
        <a:ext cx="1966495" cy="990296"/>
      </dsp:txXfrm>
    </dsp:sp>
    <dsp:sp modelId="{9ADE5551-6832-42DD-9AFD-5CDD4C22E7AD}">
      <dsp:nvSpPr>
        <dsp:cNvPr id="0" name=""/>
        <dsp:cNvSpPr/>
      </dsp:nvSpPr>
      <dsp:spPr>
        <a:xfrm>
          <a:off x="4470536" y="1968761"/>
          <a:ext cx="0" cy="643633"/>
        </a:xfrm>
        <a:prstGeom prst="line">
          <a:avLst/>
        </a:prstGeom>
        <a:solidFill>
          <a:schemeClr val="accent2">
            <a:hueOff val="2792333"/>
            <a:satOff val="16059"/>
            <a:lumOff val="-10252"/>
            <a:alphaOff val="0"/>
          </a:schemeClr>
        </a:solidFill>
        <a:ln w="6350" cap="flat" cmpd="sng" algn="ctr">
          <a:solidFill>
            <a:schemeClr val="accent2">
              <a:hueOff val="2792333"/>
              <a:satOff val="16059"/>
              <a:lumOff val="-10252"/>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F044F43B-79B1-4F80-9AFF-477B5881AEA2}">
      <dsp:nvSpPr>
        <dsp:cNvPr id="0" name=""/>
        <dsp:cNvSpPr/>
      </dsp:nvSpPr>
      <dsp:spPr>
        <a:xfrm>
          <a:off x="3305883" y="1845714"/>
          <a:ext cx="94652" cy="94652"/>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FA91FBE6-0CFC-4A33-BC28-AEAE477FC5F6}">
      <dsp:nvSpPr>
        <dsp:cNvPr id="0" name=""/>
        <dsp:cNvSpPr/>
      </dsp:nvSpPr>
      <dsp:spPr>
        <a:xfrm>
          <a:off x="4423210" y="1845714"/>
          <a:ext cx="94652" cy="94652"/>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56A75EAD-D667-4C27-9F37-C3B7A808E74E}">
      <dsp:nvSpPr>
        <dsp:cNvPr id="0" name=""/>
        <dsp:cNvSpPr/>
      </dsp:nvSpPr>
      <dsp:spPr>
        <a:xfrm>
          <a:off x="4694001" y="2033124"/>
          <a:ext cx="1787723" cy="427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66750">
            <a:lnSpc>
              <a:spcPct val="90000"/>
            </a:lnSpc>
            <a:spcBef>
              <a:spcPct val="0"/>
            </a:spcBef>
            <a:spcAft>
              <a:spcPct val="35000"/>
            </a:spcAft>
            <a:buNone/>
            <a:defRPr b="1"/>
          </a:pPr>
          <a:r>
            <a:rPr lang="en-US" sz="1500" b="0" kern="1200">
              <a:latin typeface="Arial"/>
              <a:cs typeface="Calibri"/>
            </a:rPr>
            <a:t> June 27</a:t>
          </a:r>
          <a:endParaRPr lang="en-US" sz="1500" b="0" kern="1200">
            <a:latin typeface="Arial"/>
            <a:cs typeface="Arial"/>
          </a:endParaRPr>
        </a:p>
      </dsp:txBody>
      <dsp:txXfrm>
        <a:off x="4694001" y="2033124"/>
        <a:ext cx="1787723" cy="427827"/>
      </dsp:txXfrm>
    </dsp:sp>
    <dsp:sp modelId="{3C83231F-7476-4DB2-8A38-123562BD13AA}">
      <dsp:nvSpPr>
        <dsp:cNvPr id="0" name=""/>
        <dsp:cNvSpPr/>
      </dsp:nvSpPr>
      <dsp:spPr>
        <a:xfrm>
          <a:off x="4604615" y="645526"/>
          <a:ext cx="1966495" cy="528158"/>
        </a:xfrm>
        <a:prstGeom prst="rect">
          <a:avLst/>
        </a:prstGeom>
        <a:solidFill>
          <a:schemeClr val="accent2">
            <a:tint val="40000"/>
            <a:alpha val="90000"/>
            <a:hueOff val="3545587"/>
            <a:satOff val="-4862"/>
            <a:lumOff val="-1609"/>
            <a:alphaOff val="0"/>
          </a:schemeClr>
        </a:solidFill>
        <a:ln w="15875" cap="flat" cmpd="sng" algn="ctr">
          <a:solidFill>
            <a:schemeClr val="accent2">
              <a:tint val="40000"/>
              <a:alpha val="90000"/>
              <a:hueOff val="3545587"/>
              <a:satOff val="-4862"/>
              <a:lumOff val="-160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b="0" kern="1200">
              <a:latin typeface="Arial"/>
              <a:cs typeface="Calibri"/>
            </a:rPr>
            <a:t>Interview process ends</a:t>
          </a:r>
          <a:endParaRPr lang="en-US" sz="1100" b="0" kern="1200">
            <a:latin typeface="Arial"/>
            <a:cs typeface="Arial"/>
          </a:endParaRPr>
        </a:p>
      </dsp:txBody>
      <dsp:txXfrm>
        <a:off x="4604615" y="645526"/>
        <a:ext cx="1966495" cy="528158"/>
      </dsp:txXfrm>
    </dsp:sp>
    <dsp:sp modelId="{D94330CF-C405-4D68-B497-4212D02DDE77}">
      <dsp:nvSpPr>
        <dsp:cNvPr id="0" name=""/>
        <dsp:cNvSpPr/>
      </dsp:nvSpPr>
      <dsp:spPr>
        <a:xfrm>
          <a:off x="5587863" y="1173684"/>
          <a:ext cx="0" cy="643633"/>
        </a:xfrm>
        <a:prstGeom prst="line">
          <a:avLst/>
        </a:prstGeom>
        <a:solidFill>
          <a:schemeClr val="accent2">
            <a:hueOff val="3723111"/>
            <a:satOff val="21412"/>
            <a:lumOff val="-13669"/>
            <a:alphaOff val="0"/>
          </a:schemeClr>
        </a:solidFill>
        <a:ln w="6350" cap="flat" cmpd="sng" algn="ctr">
          <a:solidFill>
            <a:schemeClr val="accent2">
              <a:hueOff val="3723111"/>
              <a:satOff val="21412"/>
              <a:lumOff val="-13669"/>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A8224ED4-8A23-44A6-9140-A606DB2D0BF2}">
      <dsp:nvSpPr>
        <dsp:cNvPr id="0" name=""/>
        <dsp:cNvSpPr/>
      </dsp:nvSpPr>
      <dsp:spPr>
        <a:xfrm>
          <a:off x="5811329" y="1325127"/>
          <a:ext cx="1787723" cy="427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66750">
            <a:lnSpc>
              <a:spcPct val="90000"/>
            </a:lnSpc>
            <a:spcBef>
              <a:spcPct val="0"/>
            </a:spcBef>
            <a:spcAft>
              <a:spcPct val="35000"/>
            </a:spcAft>
            <a:buNone/>
            <a:defRPr b="1"/>
          </a:pPr>
          <a:r>
            <a:rPr lang="en-US" sz="1500" b="0" kern="1200">
              <a:latin typeface="Arial"/>
              <a:cs typeface="Calibri"/>
            </a:rPr>
            <a:t>July 1</a:t>
          </a:r>
        </a:p>
      </dsp:txBody>
      <dsp:txXfrm>
        <a:off x="5811329" y="1325127"/>
        <a:ext cx="1787723" cy="427827"/>
      </dsp:txXfrm>
    </dsp:sp>
    <dsp:sp modelId="{32EFAFF7-8D73-4BC3-8281-1F1B0F25EA66}">
      <dsp:nvSpPr>
        <dsp:cNvPr id="0" name=""/>
        <dsp:cNvSpPr/>
      </dsp:nvSpPr>
      <dsp:spPr>
        <a:xfrm>
          <a:off x="5721942" y="2612395"/>
          <a:ext cx="1966495" cy="528158"/>
        </a:xfrm>
        <a:prstGeom prst="rect">
          <a:avLst/>
        </a:prstGeom>
        <a:solidFill>
          <a:schemeClr val="accent2">
            <a:tint val="40000"/>
            <a:alpha val="90000"/>
            <a:hueOff val="4431983"/>
            <a:satOff val="-6078"/>
            <a:lumOff val="-2011"/>
            <a:alphaOff val="0"/>
          </a:schemeClr>
        </a:solidFill>
        <a:ln w="15875" cap="flat" cmpd="sng" algn="ctr">
          <a:solidFill>
            <a:schemeClr val="accent2">
              <a:tint val="40000"/>
              <a:alpha val="90000"/>
              <a:hueOff val="4431983"/>
              <a:satOff val="-6078"/>
              <a:lumOff val="-201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b="0" kern="1200">
              <a:latin typeface="Arial"/>
              <a:cs typeface="Calibri"/>
            </a:rPr>
            <a:t>Client/Professional References Survey due</a:t>
          </a:r>
        </a:p>
      </dsp:txBody>
      <dsp:txXfrm>
        <a:off x="5721942" y="2612395"/>
        <a:ext cx="1966495" cy="528158"/>
      </dsp:txXfrm>
    </dsp:sp>
    <dsp:sp modelId="{4AD939CC-0781-4DC0-9641-571A6B95B985}">
      <dsp:nvSpPr>
        <dsp:cNvPr id="0" name=""/>
        <dsp:cNvSpPr/>
      </dsp:nvSpPr>
      <dsp:spPr>
        <a:xfrm>
          <a:off x="6705190" y="1968761"/>
          <a:ext cx="0" cy="643633"/>
        </a:xfrm>
        <a:prstGeom prst="line">
          <a:avLst/>
        </a:prstGeom>
        <a:solidFill>
          <a:schemeClr val="accent2">
            <a:hueOff val="4653889"/>
            <a:satOff val="26765"/>
            <a:lumOff val="-17086"/>
            <a:alphaOff val="0"/>
          </a:schemeClr>
        </a:solidFill>
        <a:ln w="6350" cap="flat" cmpd="sng" algn="ctr">
          <a:solidFill>
            <a:schemeClr val="accent2">
              <a:hueOff val="4653889"/>
              <a:satOff val="26765"/>
              <a:lumOff val="-17086"/>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9A7FCA2E-171C-43BE-A657-30B33A158134}">
      <dsp:nvSpPr>
        <dsp:cNvPr id="0" name=""/>
        <dsp:cNvSpPr/>
      </dsp:nvSpPr>
      <dsp:spPr>
        <a:xfrm>
          <a:off x="5540537" y="1845714"/>
          <a:ext cx="94652" cy="94652"/>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C55F916E-C0F1-4845-B00B-C051A39D7485}">
      <dsp:nvSpPr>
        <dsp:cNvPr id="0" name=""/>
        <dsp:cNvSpPr/>
      </dsp:nvSpPr>
      <dsp:spPr>
        <a:xfrm>
          <a:off x="6657864" y="1845714"/>
          <a:ext cx="94652" cy="94652"/>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D6DCF556-4AE1-4C85-A046-4A2AFFC2EEFA}">
      <dsp:nvSpPr>
        <dsp:cNvPr id="0" name=""/>
        <dsp:cNvSpPr/>
      </dsp:nvSpPr>
      <dsp:spPr>
        <a:xfrm>
          <a:off x="6928656" y="2033124"/>
          <a:ext cx="1787723" cy="427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66750">
            <a:lnSpc>
              <a:spcPct val="90000"/>
            </a:lnSpc>
            <a:spcBef>
              <a:spcPct val="0"/>
            </a:spcBef>
            <a:spcAft>
              <a:spcPct val="35000"/>
            </a:spcAft>
            <a:buNone/>
            <a:defRPr b="1"/>
          </a:pPr>
          <a:r>
            <a:rPr lang="en-US" sz="1500" b="0" kern="1200">
              <a:latin typeface="Arial"/>
              <a:cs typeface="Calibri"/>
            </a:rPr>
            <a:t>August</a:t>
          </a:r>
        </a:p>
      </dsp:txBody>
      <dsp:txXfrm>
        <a:off x="6928656" y="2033124"/>
        <a:ext cx="1787723" cy="427827"/>
      </dsp:txXfrm>
    </dsp:sp>
    <dsp:sp modelId="{D99E396C-C91D-4B0E-8E2A-FC6F81CF3186}">
      <dsp:nvSpPr>
        <dsp:cNvPr id="0" name=""/>
        <dsp:cNvSpPr/>
      </dsp:nvSpPr>
      <dsp:spPr>
        <a:xfrm>
          <a:off x="6839269" y="315427"/>
          <a:ext cx="1966495" cy="858257"/>
        </a:xfrm>
        <a:prstGeom prst="rect">
          <a:avLst/>
        </a:prstGeom>
        <a:solidFill>
          <a:schemeClr val="accent2">
            <a:tint val="40000"/>
            <a:alpha val="90000"/>
            <a:hueOff val="5318379"/>
            <a:satOff val="-7293"/>
            <a:lumOff val="-2414"/>
            <a:alphaOff val="0"/>
          </a:schemeClr>
        </a:solidFill>
        <a:ln w="15875" cap="flat" cmpd="sng" algn="ctr">
          <a:solidFill>
            <a:schemeClr val="accent2">
              <a:tint val="40000"/>
              <a:alpha val="90000"/>
              <a:hueOff val="5318379"/>
              <a:satOff val="-7293"/>
              <a:lumOff val="-24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b="0" kern="1200" dirty="0">
              <a:latin typeface="Arial"/>
              <a:cs typeface="Calibri"/>
            </a:rPr>
            <a:t>40 and Under results published</a:t>
          </a:r>
        </a:p>
        <a:p>
          <a:pPr marL="0" lvl="0" indent="0" algn="l" defTabSz="488950">
            <a:lnSpc>
              <a:spcPct val="90000"/>
            </a:lnSpc>
            <a:spcBef>
              <a:spcPct val="0"/>
            </a:spcBef>
            <a:spcAft>
              <a:spcPct val="35000"/>
            </a:spcAft>
            <a:buNone/>
          </a:pPr>
          <a:r>
            <a:rPr lang="en-US" sz="1100" b="0" kern="1200">
              <a:latin typeface="Arial"/>
              <a:cs typeface="Calibri"/>
            </a:rPr>
            <a:t>Top 250 Women in Litigation results </a:t>
          </a:r>
          <a:r>
            <a:rPr lang="en-US" sz="1100" b="0" kern="1200">
              <a:latin typeface="Arial"/>
              <a:ea typeface="Calibri"/>
              <a:cs typeface="Calibri"/>
            </a:rPr>
            <a:t>published</a:t>
          </a:r>
          <a:endParaRPr lang="en-US" sz="1100" b="0" kern="1200">
            <a:latin typeface="Arial"/>
            <a:cs typeface="Arial"/>
          </a:endParaRPr>
        </a:p>
      </dsp:txBody>
      <dsp:txXfrm>
        <a:off x="6839269" y="315427"/>
        <a:ext cx="1966495" cy="858257"/>
      </dsp:txXfrm>
    </dsp:sp>
    <dsp:sp modelId="{9D91AD30-E204-4744-B70E-1BD5BA8D0DDF}">
      <dsp:nvSpPr>
        <dsp:cNvPr id="0" name=""/>
        <dsp:cNvSpPr/>
      </dsp:nvSpPr>
      <dsp:spPr>
        <a:xfrm>
          <a:off x="7822517" y="1173684"/>
          <a:ext cx="0" cy="643633"/>
        </a:xfrm>
        <a:prstGeom prst="line">
          <a:avLst/>
        </a:prstGeom>
        <a:solidFill>
          <a:schemeClr val="accent2">
            <a:hueOff val="5584666"/>
            <a:satOff val="32118"/>
            <a:lumOff val="-20504"/>
            <a:alphaOff val="0"/>
          </a:schemeClr>
        </a:solidFill>
        <a:ln w="6350" cap="flat" cmpd="sng" algn="ctr">
          <a:solidFill>
            <a:schemeClr val="accent2">
              <a:hueOff val="5584666"/>
              <a:satOff val="32118"/>
              <a:lumOff val="-20504"/>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99E9CD43-0D2B-400D-AD1A-B1B34A466126}">
      <dsp:nvSpPr>
        <dsp:cNvPr id="0" name=""/>
        <dsp:cNvSpPr/>
      </dsp:nvSpPr>
      <dsp:spPr>
        <a:xfrm>
          <a:off x="8045983" y="1325127"/>
          <a:ext cx="1787723" cy="4278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66750">
            <a:lnSpc>
              <a:spcPct val="90000"/>
            </a:lnSpc>
            <a:spcBef>
              <a:spcPct val="0"/>
            </a:spcBef>
            <a:spcAft>
              <a:spcPct val="35000"/>
            </a:spcAft>
            <a:buNone/>
            <a:defRPr b="1"/>
          </a:pPr>
          <a:r>
            <a:rPr lang="en-US" sz="1500" b="0" kern="1200">
              <a:latin typeface="Arial"/>
              <a:cs typeface="Calibri"/>
            </a:rPr>
            <a:t>Late October</a:t>
          </a:r>
        </a:p>
      </dsp:txBody>
      <dsp:txXfrm>
        <a:off x="8045983" y="1325127"/>
        <a:ext cx="1787723" cy="427827"/>
      </dsp:txXfrm>
    </dsp:sp>
    <dsp:sp modelId="{9F2304F2-E75C-480C-B9D7-BE4DB4BF870D}">
      <dsp:nvSpPr>
        <dsp:cNvPr id="0" name=""/>
        <dsp:cNvSpPr/>
      </dsp:nvSpPr>
      <dsp:spPr>
        <a:xfrm>
          <a:off x="7956597" y="2612395"/>
          <a:ext cx="1966495" cy="528158"/>
        </a:xfrm>
        <a:prstGeom prst="rect">
          <a:avLst/>
        </a:prstGeom>
        <a:solidFill>
          <a:schemeClr val="accent2">
            <a:tint val="40000"/>
            <a:alpha val="90000"/>
            <a:hueOff val="6204776"/>
            <a:satOff val="-8509"/>
            <a:lumOff val="-2816"/>
            <a:alphaOff val="0"/>
          </a:schemeClr>
        </a:solidFill>
        <a:ln w="15875" cap="flat" cmpd="sng" algn="ctr">
          <a:solidFill>
            <a:schemeClr val="accent2">
              <a:tint val="40000"/>
              <a:alpha val="90000"/>
              <a:hueOff val="6204776"/>
              <a:satOff val="-8509"/>
              <a:lumOff val="-281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4775" tIns="104775" rIns="104775" bIns="104775" numCol="1" spcCol="1270" anchor="ctr" anchorCtr="0">
          <a:noAutofit/>
        </a:bodyPr>
        <a:lstStyle/>
        <a:p>
          <a:pPr marL="0" lvl="0" indent="0" algn="l" defTabSz="488950">
            <a:lnSpc>
              <a:spcPct val="90000"/>
            </a:lnSpc>
            <a:spcBef>
              <a:spcPct val="0"/>
            </a:spcBef>
            <a:spcAft>
              <a:spcPct val="35000"/>
            </a:spcAft>
            <a:buNone/>
          </a:pPr>
          <a:r>
            <a:rPr lang="en-US" sz="1100" b="0" kern="1200">
              <a:solidFill>
                <a:srgbClr val="C00000"/>
              </a:solidFill>
              <a:latin typeface="Arial"/>
              <a:cs typeface="Calibri"/>
            </a:rPr>
            <a:t>Benchmark Litigation USA rankings are released online</a:t>
          </a:r>
        </a:p>
      </dsp:txBody>
      <dsp:txXfrm>
        <a:off x="7956597" y="2612395"/>
        <a:ext cx="1966495" cy="528158"/>
      </dsp:txXfrm>
    </dsp:sp>
    <dsp:sp modelId="{67AEEEFF-C6D7-4A10-A11E-BD3AB161781B}">
      <dsp:nvSpPr>
        <dsp:cNvPr id="0" name=""/>
        <dsp:cNvSpPr/>
      </dsp:nvSpPr>
      <dsp:spPr>
        <a:xfrm>
          <a:off x="8939845" y="1968761"/>
          <a:ext cx="0" cy="643633"/>
        </a:xfrm>
        <a:prstGeom prst="line">
          <a:avLst/>
        </a:prstGeom>
        <a:solidFill>
          <a:schemeClr val="accent2">
            <a:hueOff val="6515444"/>
            <a:satOff val="37471"/>
            <a:lumOff val="-23921"/>
            <a:alphaOff val="0"/>
          </a:schemeClr>
        </a:solidFill>
        <a:ln w="6350" cap="flat" cmpd="sng" algn="ctr">
          <a:solidFill>
            <a:schemeClr val="accent2">
              <a:hueOff val="6515444"/>
              <a:satOff val="37471"/>
              <a:lumOff val="-23921"/>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271826FF-3883-4E15-872D-C1BADB683350}">
      <dsp:nvSpPr>
        <dsp:cNvPr id="0" name=""/>
        <dsp:cNvSpPr/>
      </dsp:nvSpPr>
      <dsp:spPr>
        <a:xfrm>
          <a:off x="7775191" y="1845714"/>
          <a:ext cx="94652" cy="94652"/>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7AB0F782-74A4-4106-A864-5CD65E871EA3}">
      <dsp:nvSpPr>
        <dsp:cNvPr id="0" name=""/>
        <dsp:cNvSpPr/>
      </dsp:nvSpPr>
      <dsp:spPr>
        <a:xfrm>
          <a:off x="8892519" y="1845714"/>
          <a:ext cx="94652" cy="94652"/>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FF2F71-3F74-4D58-AAC8-0824D77E96CD}">
      <dsp:nvSpPr>
        <dsp:cNvPr id="0" name=""/>
        <dsp:cNvSpPr/>
      </dsp:nvSpPr>
      <dsp:spPr>
        <a:xfrm>
          <a:off x="348206" y="835188"/>
          <a:ext cx="1075482" cy="10754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FD6B91-48CC-40D7-A865-E57A15384BB3}">
      <dsp:nvSpPr>
        <dsp:cNvPr id="0" name=""/>
        <dsp:cNvSpPr/>
      </dsp:nvSpPr>
      <dsp:spPr>
        <a:xfrm>
          <a:off x="577408" y="1064389"/>
          <a:ext cx="617080" cy="6170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D630958-9580-4BA7-AAB2-65CAA92F2DD1}">
      <dsp:nvSpPr>
        <dsp:cNvPr id="0" name=""/>
        <dsp:cNvSpPr/>
      </dsp:nvSpPr>
      <dsp:spPr>
        <a:xfrm>
          <a:off x="4405" y="2245657"/>
          <a:ext cx="1763085" cy="705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1" kern="1200">
              <a:latin typeface="Arial"/>
              <a:cs typeface="Arial"/>
            </a:rPr>
            <a:t>Firm questionnaires </a:t>
          </a:r>
          <a:endParaRPr lang="en-US" sz="1100" b="1" kern="1200">
            <a:latin typeface="Arial"/>
            <a:cs typeface="Arial"/>
          </a:endParaRPr>
        </a:p>
      </dsp:txBody>
      <dsp:txXfrm>
        <a:off x="4405" y="2245657"/>
        <a:ext cx="1763085" cy="705234"/>
      </dsp:txXfrm>
    </dsp:sp>
    <dsp:sp modelId="{1C3DB0F4-1047-4D2F-AE87-EB2FE5636DE6}">
      <dsp:nvSpPr>
        <dsp:cNvPr id="0" name=""/>
        <dsp:cNvSpPr/>
      </dsp:nvSpPr>
      <dsp:spPr>
        <a:xfrm>
          <a:off x="2419832" y="835188"/>
          <a:ext cx="1075482" cy="10754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897D8E-8502-4499-90E8-1DCC96ED9A56}">
      <dsp:nvSpPr>
        <dsp:cNvPr id="0" name=""/>
        <dsp:cNvSpPr/>
      </dsp:nvSpPr>
      <dsp:spPr>
        <a:xfrm>
          <a:off x="2649033" y="1064389"/>
          <a:ext cx="617080" cy="6170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36511AD-E5FC-478E-860B-C55E02B0456D}">
      <dsp:nvSpPr>
        <dsp:cNvPr id="0" name=""/>
        <dsp:cNvSpPr/>
      </dsp:nvSpPr>
      <dsp:spPr>
        <a:xfrm>
          <a:off x="2076031" y="2245657"/>
          <a:ext cx="1763085" cy="705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1" kern="1200">
              <a:latin typeface="Arial"/>
              <a:cs typeface="Arial"/>
            </a:rPr>
            <a:t>Attorney interviews</a:t>
          </a:r>
          <a:endParaRPr lang="en-US" sz="1100" b="1" kern="1200">
            <a:latin typeface="Arial"/>
            <a:cs typeface="Arial"/>
          </a:endParaRPr>
        </a:p>
      </dsp:txBody>
      <dsp:txXfrm>
        <a:off x="2076031" y="2245657"/>
        <a:ext cx="1763085" cy="705234"/>
      </dsp:txXfrm>
    </dsp:sp>
    <dsp:sp modelId="{E854F31A-0403-4636-8310-98A91BFA1B59}">
      <dsp:nvSpPr>
        <dsp:cNvPr id="0" name=""/>
        <dsp:cNvSpPr/>
      </dsp:nvSpPr>
      <dsp:spPr>
        <a:xfrm>
          <a:off x="4491458" y="835188"/>
          <a:ext cx="1075482" cy="10754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6512DB-0B1B-4F0F-B074-C3673065D456}">
      <dsp:nvSpPr>
        <dsp:cNvPr id="0" name=""/>
        <dsp:cNvSpPr/>
      </dsp:nvSpPr>
      <dsp:spPr>
        <a:xfrm>
          <a:off x="4720659" y="1064389"/>
          <a:ext cx="617080" cy="61708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1A7E796-6783-4A1E-942D-F6ADFB8C3660}">
      <dsp:nvSpPr>
        <dsp:cNvPr id="0" name=""/>
        <dsp:cNvSpPr/>
      </dsp:nvSpPr>
      <dsp:spPr>
        <a:xfrm>
          <a:off x="4147657" y="2245657"/>
          <a:ext cx="1763085" cy="705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1" kern="1200">
              <a:latin typeface="Arial"/>
              <a:cs typeface="Arial"/>
            </a:rPr>
            <a:t>Client/Professional feedback from surveys</a:t>
          </a:r>
          <a:endParaRPr lang="en-US" sz="1100" b="1" kern="1200">
            <a:latin typeface="Arial"/>
            <a:cs typeface="Arial"/>
          </a:endParaRPr>
        </a:p>
      </dsp:txBody>
      <dsp:txXfrm>
        <a:off x="4147657" y="2245657"/>
        <a:ext cx="1763085" cy="705234"/>
      </dsp:txXfrm>
    </dsp:sp>
    <dsp:sp modelId="{BC2E666F-5BE5-4670-9E6C-EAE6EEF0287F}">
      <dsp:nvSpPr>
        <dsp:cNvPr id="0" name=""/>
        <dsp:cNvSpPr/>
      </dsp:nvSpPr>
      <dsp:spPr>
        <a:xfrm>
          <a:off x="6563084" y="835188"/>
          <a:ext cx="1075482" cy="10754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C60215-1B31-42FB-B75A-A1597B4A8150}">
      <dsp:nvSpPr>
        <dsp:cNvPr id="0" name=""/>
        <dsp:cNvSpPr/>
      </dsp:nvSpPr>
      <dsp:spPr>
        <a:xfrm>
          <a:off x="6792285" y="1064389"/>
          <a:ext cx="617080" cy="61708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28C54B-69EB-4B27-9DE6-B399E8D9F634}">
      <dsp:nvSpPr>
        <dsp:cNvPr id="0" name=""/>
        <dsp:cNvSpPr/>
      </dsp:nvSpPr>
      <dsp:spPr>
        <a:xfrm>
          <a:off x="6219283" y="2245657"/>
          <a:ext cx="1763085" cy="705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1" kern="1200">
              <a:latin typeface="Arial"/>
              <a:cs typeface="Arial"/>
            </a:rPr>
            <a:t>News and other external sources</a:t>
          </a:r>
          <a:endParaRPr lang="en-US" sz="1100" b="1" kern="1200">
            <a:latin typeface="Arial"/>
            <a:cs typeface="Arial"/>
          </a:endParaRPr>
        </a:p>
      </dsp:txBody>
      <dsp:txXfrm>
        <a:off x="6219283" y="2245657"/>
        <a:ext cx="1763085" cy="705234"/>
      </dsp:txXfrm>
    </dsp:sp>
    <dsp:sp modelId="{661E8A9C-7969-4162-997C-61AEB0CC9CF8}">
      <dsp:nvSpPr>
        <dsp:cNvPr id="0" name=""/>
        <dsp:cNvSpPr/>
      </dsp:nvSpPr>
      <dsp:spPr>
        <a:xfrm>
          <a:off x="8634710" y="835188"/>
          <a:ext cx="1075482" cy="1075482"/>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1A96D9-6B5F-484D-9104-7B21145B4029}">
      <dsp:nvSpPr>
        <dsp:cNvPr id="0" name=""/>
        <dsp:cNvSpPr/>
      </dsp:nvSpPr>
      <dsp:spPr>
        <a:xfrm>
          <a:off x="8863911" y="1064389"/>
          <a:ext cx="617080" cy="617080"/>
        </a:xfrm>
        <a:prstGeom prst="rect">
          <a:avLst/>
        </a:prstGeom>
        <a:blipFill>
          <a:blip xmlns:r="http://schemas.openxmlformats.org/officeDocument/2006/relationships" r:embed="rId9">
            <a:extLs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AF90B9-EBED-402C-9A2C-5D93811F46F2}">
      <dsp:nvSpPr>
        <dsp:cNvPr id="0" name=""/>
        <dsp:cNvSpPr/>
      </dsp:nvSpPr>
      <dsp:spPr>
        <a:xfrm>
          <a:off x="8290908" y="2245657"/>
          <a:ext cx="1763085" cy="705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b="1" kern="1200">
              <a:latin typeface="Arial"/>
              <a:cs typeface="Arial"/>
            </a:rPr>
            <a:t>Independent research</a:t>
          </a:r>
        </a:p>
      </dsp:txBody>
      <dsp:txXfrm>
        <a:off x="8290908" y="2245657"/>
        <a:ext cx="1763085" cy="7052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C95532-B218-44B5-A974-3C9D9DDA7349}">
      <dsp:nvSpPr>
        <dsp:cNvPr id="0" name=""/>
        <dsp:cNvSpPr/>
      </dsp:nvSpPr>
      <dsp:spPr>
        <a:xfrm>
          <a:off x="0" y="3055"/>
          <a:ext cx="10119362" cy="518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F666B2-2657-4557-9190-BB084FF61748}">
      <dsp:nvSpPr>
        <dsp:cNvPr id="0" name=""/>
        <dsp:cNvSpPr/>
      </dsp:nvSpPr>
      <dsp:spPr>
        <a:xfrm>
          <a:off x="156851" y="119721"/>
          <a:ext cx="285184" cy="28518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F7B26F-06E8-42D0-9C88-39A3D1BF8F52}">
      <dsp:nvSpPr>
        <dsp:cNvPr id="0" name=""/>
        <dsp:cNvSpPr/>
      </dsp:nvSpPr>
      <dsp:spPr>
        <a:xfrm>
          <a:off x="598886" y="3055"/>
          <a:ext cx="4553712"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800100">
            <a:lnSpc>
              <a:spcPct val="100000"/>
            </a:lnSpc>
            <a:spcBef>
              <a:spcPct val="0"/>
            </a:spcBef>
            <a:spcAft>
              <a:spcPct val="35000"/>
            </a:spcAft>
            <a:buNone/>
          </a:pPr>
          <a:r>
            <a:rPr lang="en-US" sz="1800" b="1" kern="1200">
              <a:latin typeface="Arial"/>
              <a:cs typeface="Arial"/>
            </a:rPr>
            <a:t>Register​</a:t>
          </a:r>
          <a:endParaRPr lang="en-US" sz="1800" kern="1200">
            <a:latin typeface="Arial"/>
            <a:cs typeface="Arial"/>
          </a:endParaRPr>
        </a:p>
      </dsp:txBody>
      <dsp:txXfrm>
        <a:off x="598886" y="3055"/>
        <a:ext cx="4553712" cy="518516"/>
      </dsp:txXfrm>
    </dsp:sp>
    <dsp:sp modelId="{9AE59F1A-3491-4DF1-B569-188F9166445A}">
      <dsp:nvSpPr>
        <dsp:cNvPr id="0" name=""/>
        <dsp:cNvSpPr/>
      </dsp:nvSpPr>
      <dsp:spPr>
        <a:xfrm>
          <a:off x="5152599" y="3055"/>
          <a:ext cx="4966177"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666750">
            <a:lnSpc>
              <a:spcPct val="100000"/>
            </a:lnSpc>
            <a:spcBef>
              <a:spcPct val="0"/>
            </a:spcBef>
            <a:spcAft>
              <a:spcPct val="35000"/>
            </a:spcAft>
            <a:buNone/>
          </a:pPr>
          <a:r>
            <a:rPr lang="en-US" sz="1500" kern="1200" dirty="0">
              <a:latin typeface="Arial"/>
              <a:cs typeface="Arial"/>
            </a:rPr>
            <a:t>Do this immediately! You don't want to be late to submit. ​</a:t>
          </a:r>
        </a:p>
      </dsp:txBody>
      <dsp:txXfrm>
        <a:off x="5152599" y="3055"/>
        <a:ext cx="4966177" cy="518516"/>
      </dsp:txXfrm>
    </dsp:sp>
    <dsp:sp modelId="{0E9BE60A-AEC1-4C04-87F3-9DE32C10D683}">
      <dsp:nvSpPr>
        <dsp:cNvPr id="0" name=""/>
        <dsp:cNvSpPr/>
      </dsp:nvSpPr>
      <dsp:spPr>
        <a:xfrm>
          <a:off x="0" y="651200"/>
          <a:ext cx="10119362" cy="518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C148BE-062C-4B12-9143-E7AA3AD10D6B}">
      <dsp:nvSpPr>
        <dsp:cNvPr id="0" name=""/>
        <dsp:cNvSpPr/>
      </dsp:nvSpPr>
      <dsp:spPr>
        <a:xfrm>
          <a:off x="156851" y="767867"/>
          <a:ext cx="285184" cy="28518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4C6DE9C-4C99-4FEF-9F79-6CE9CCAB5126}">
      <dsp:nvSpPr>
        <dsp:cNvPr id="0" name=""/>
        <dsp:cNvSpPr/>
      </dsp:nvSpPr>
      <dsp:spPr>
        <a:xfrm>
          <a:off x="598886" y="651200"/>
          <a:ext cx="4553712"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800100">
            <a:lnSpc>
              <a:spcPct val="100000"/>
            </a:lnSpc>
            <a:spcBef>
              <a:spcPct val="0"/>
            </a:spcBef>
            <a:spcAft>
              <a:spcPct val="35000"/>
            </a:spcAft>
            <a:buNone/>
          </a:pPr>
          <a:r>
            <a:rPr lang="en-US" sz="1800" b="1" kern="1200">
              <a:latin typeface="Arial"/>
              <a:cs typeface="Arial"/>
            </a:rPr>
            <a:t>Meet the Deadline</a:t>
          </a:r>
          <a:endParaRPr lang="en-US" sz="1800" kern="1200">
            <a:latin typeface="Arial"/>
            <a:cs typeface="Arial"/>
          </a:endParaRPr>
        </a:p>
      </dsp:txBody>
      <dsp:txXfrm>
        <a:off x="598886" y="651200"/>
        <a:ext cx="4553712" cy="518516"/>
      </dsp:txXfrm>
    </dsp:sp>
    <dsp:sp modelId="{61104B1D-EE7A-49EF-92FB-91D0AFD591FC}">
      <dsp:nvSpPr>
        <dsp:cNvPr id="0" name=""/>
        <dsp:cNvSpPr/>
      </dsp:nvSpPr>
      <dsp:spPr>
        <a:xfrm>
          <a:off x="5152599" y="651200"/>
          <a:ext cx="4966177"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622300" rtl="0">
            <a:lnSpc>
              <a:spcPct val="100000"/>
            </a:lnSpc>
            <a:spcBef>
              <a:spcPct val="0"/>
            </a:spcBef>
            <a:spcAft>
              <a:spcPct val="35000"/>
            </a:spcAft>
            <a:buNone/>
          </a:pPr>
          <a:r>
            <a:rPr lang="en-US" sz="1400" kern="1200">
              <a:latin typeface="Arial"/>
              <a:cs typeface="Arial"/>
            </a:rPr>
            <a:t>Begin early (Feb 10th) to avoid bottlenecks and time crunches on your part! Starting early gives you an advantage.​</a:t>
          </a:r>
        </a:p>
      </dsp:txBody>
      <dsp:txXfrm>
        <a:off x="5152599" y="651200"/>
        <a:ext cx="4966177" cy="518516"/>
      </dsp:txXfrm>
    </dsp:sp>
    <dsp:sp modelId="{4FD5C499-CFBC-4655-A6AE-5F518A211BC3}">
      <dsp:nvSpPr>
        <dsp:cNvPr id="0" name=""/>
        <dsp:cNvSpPr/>
      </dsp:nvSpPr>
      <dsp:spPr>
        <a:xfrm>
          <a:off x="0" y="1299346"/>
          <a:ext cx="10119362" cy="518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6FC78B-C4BC-4588-9C85-9EF9128F4D93}">
      <dsp:nvSpPr>
        <dsp:cNvPr id="0" name=""/>
        <dsp:cNvSpPr/>
      </dsp:nvSpPr>
      <dsp:spPr>
        <a:xfrm>
          <a:off x="156851" y="1416012"/>
          <a:ext cx="285184" cy="285184"/>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B35A08C-30AF-45A5-9BCD-FC427BD8BDC9}">
      <dsp:nvSpPr>
        <dsp:cNvPr id="0" name=""/>
        <dsp:cNvSpPr/>
      </dsp:nvSpPr>
      <dsp:spPr>
        <a:xfrm>
          <a:off x="598886" y="1299346"/>
          <a:ext cx="4553712"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844550">
            <a:lnSpc>
              <a:spcPct val="100000"/>
            </a:lnSpc>
            <a:spcBef>
              <a:spcPct val="0"/>
            </a:spcBef>
            <a:spcAft>
              <a:spcPct val="35000"/>
            </a:spcAft>
            <a:buNone/>
          </a:pPr>
          <a:r>
            <a:rPr lang="en-US" sz="1900" b="1" kern="1200" dirty="0">
              <a:latin typeface="Arial"/>
              <a:cs typeface="Arial"/>
            </a:rPr>
            <a:t>Avoid Jargon, Spin and Puffery</a:t>
          </a:r>
          <a:endParaRPr lang="en-US" sz="1900" kern="1200" dirty="0">
            <a:latin typeface="Arial"/>
            <a:cs typeface="Arial"/>
          </a:endParaRPr>
        </a:p>
      </dsp:txBody>
      <dsp:txXfrm>
        <a:off x="598886" y="1299346"/>
        <a:ext cx="4553712" cy="518516"/>
      </dsp:txXfrm>
    </dsp:sp>
    <dsp:sp modelId="{BCA27E0C-22BC-4C84-8498-35FCA3E4C50D}">
      <dsp:nvSpPr>
        <dsp:cNvPr id="0" name=""/>
        <dsp:cNvSpPr/>
      </dsp:nvSpPr>
      <dsp:spPr>
        <a:xfrm>
          <a:off x="5152599" y="1299346"/>
          <a:ext cx="4966177"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666750">
            <a:lnSpc>
              <a:spcPct val="100000"/>
            </a:lnSpc>
            <a:spcBef>
              <a:spcPct val="0"/>
            </a:spcBef>
            <a:spcAft>
              <a:spcPct val="35000"/>
            </a:spcAft>
            <a:buNone/>
          </a:pPr>
          <a:r>
            <a:rPr lang="en-US" sz="1500" kern="1200">
              <a:latin typeface="Arial"/>
              <a:cs typeface="Arial"/>
            </a:rPr>
            <a:t>Be direct. Researchers aren’t lawyers, and excessive fluff slows them down.</a:t>
          </a:r>
        </a:p>
      </dsp:txBody>
      <dsp:txXfrm>
        <a:off x="5152599" y="1299346"/>
        <a:ext cx="4966177" cy="518516"/>
      </dsp:txXfrm>
    </dsp:sp>
    <dsp:sp modelId="{C514CD0D-0A2C-4808-8807-C25550E8B1EC}">
      <dsp:nvSpPr>
        <dsp:cNvPr id="0" name=""/>
        <dsp:cNvSpPr/>
      </dsp:nvSpPr>
      <dsp:spPr>
        <a:xfrm>
          <a:off x="0" y="1947492"/>
          <a:ext cx="10119362" cy="518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51B1AC-4AA0-4CD4-9906-B0191EAD1F97}">
      <dsp:nvSpPr>
        <dsp:cNvPr id="0" name=""/>
        <dsp:cNvSpPr/>
      </dsp:nvSpPr>
      <dsp:spPr>
        <a:xfrm>
          <a:off x="156851" y="2064158"/>
          <a:ext cx="285184" cy="28518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27815CC-DCB3-49B7-BFA0-2A58CB1DF68B}">
      <dsp:nvSpPr>
        <dsp:cNvPr id="0" name=""/>
        <dsp:cNvSpPr/>
      </dsp:nvSpPr>
      <dsp:spPr>
        <a:xfrm>
          <a:off x="598886" y="1947492"/>
          <a:ext cx="4553712"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844550">
            <a:lnSpc>
              <a:spcPct val="100000"/>
            </a:lnSpc>
            <a:spcBef>
              <a:spcPct val="0"/>
            </a:spcBef>
            <a:spcAft>
              <a:spcPct val="35000"/>
            </a:spcAft>
            <a:buNone/>
          </a:pPr>
          <a:r>
            <a:rPr lang="en-US" sz="1900" b="1" kern="1200">
              <a:latin typeface="Arial"/>
              <a:cs typeface="Arial"/>
            </a:rPr>
            <a:t>Choose the Best Cases​</a:t>
          </a:r>
          <a:endParaRPr lang="en-US" sz="1900" kern="1200">
            <a:latin typeface="Arial"/>
            <a:cs typeface="Arial"/>
          </a:endParaRPr>
        </a:p>
      </dsp:txBody>
      <dsp:txXfrm>
        <a:off x="598886" y="1947492"/>
        <a:ext cx="4553712" cy="518516"/>
      </dsp:txXfrm>
    </dsp:sp>
    <dsp:sp modelId="{511296C3-65B8-4B42-A66B-A5EDBC0C01A5}">
      <dsp:nvSpPr>
        <dsp:cNvPr id="0" name=""/>
        <dsp:cNvSpPr/>
      </dsp:nvSpPr>
      <dsp:spPr>
        <a:xfrm>
          <a:off x="5152599" y="1947492"/>
          <a:ext cx="4966177"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666750">
            <a:lnSpc>
              <a:spcPct val="100000"/>
            </a:lnSpc>
            <a:spcBef>
              <a:spcPct val="0"/>
            </a:spcBef>
            <a:spcAft>
              <a:spcPct val="35000"/>
            </a:spcAft>
            <a:buNone/>
          </a:pPr>
          <a:r>
            <a:rPr lang="en-US" sz="1500" kern="1200">
              <a:latin typeface="Arial"/>
              <a:cs typeface="Arial"/>
            </a:rPr>
            <a:t>Highlight your strongest matters in the case summary section &amp; lead with your top cases -- don’t bury them.</a:t>
          </a:r>
        </a:p>
      </dsp:txBody>
      <dsp:txXfrm>
        <a:off x="5152599" y="1947492"/>
        <a:ext cx="4966177" cy="518516"/>
      </dsp:txXfrm>
    </dsp:sp>
    <dsp:sp modelId="{5C66BCB4-2B9A-4572-A5FA-46B3A5F43B58}">
      <dsp:nvSpPr>
        <dsp:cNvPr id="0" name=""/>
        <dsp:cNvSpPr/>
      </dsp:nvSpPr>
      <dsp:spPr>
        <a:xfrm>
          <a:off x="0" y="2595637"/>
          <a:ext cx="10119362" cy="518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0AFCC5-7E54-4186-9936-E94E4491E644}">
      <dsp:nvSpPr>
        <dsp:cNvPr id="0" name=""/>
        <dsp:cNvSpPr/>
      </dsp:nvSpPr>
      <dsp:spPr>
        <a:xfrm>
          <a:off x="156851" y="2712303"/>
          <a:ext cx="285184" cy="285184"/>
        </a:xfrm>
        <a:prstGeom prst="rect">
          <a:avLst/>
        </a:prstGeom>
        <a:blipFill>
          <a:blip xmlns:r="http://schemas.openxmlformats.org/officeDocument/2006/relationships" r:embed="rId9">
            <a:extLs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21FFD9F-742B-4036-B327-3375AD5F9A67}">
      <dsp:nvSpPr>
        <dsp:cNvPr id="0" name=""/>
        <dsp:cNvSpPr/>
      </dsp:nvSpPr>
      <dsp:spPr>
        <a:xfrm>
          <a:off x="598886" y="2595637"/>
          <a:ext cx="4553712"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844550">
            <a:lnSpc>
              <a:spcPct val="100000"/>
            </a:lnSpc>
            <a:spcBef>
              <a:spcPct val="0"/>
            </a:spcBef>
            <a:spcAft>
              <a:spcPct val="35000"/>
            </a:spcAft>
            <a:buNone/>
          </a:pPr>
          <a:r>
            <a:rPr lang="en-US" sz="1900" b="1" kern="1200">
              <a:latin typeface="Arial"/>
              <a:cs typeface="Arial"/>
            </a:rPr>
            <a:t>Tell a Story​</a:t>
          </a:r>
          <a:endParaRPr lang="en-US" sz="1900" kern="1200">
            <a:latin typeface="Arial"/>
            <a:cs typeface="Arial"/>
          </a:endParaRPr>
        </a:p>
      </dsp:txBody>
      <dsp:txXfrm>
        <a:off x="598886" y="2595637"/>
        <a:ext cx="4553712" cy="518516"/>
      </dsp:txXfrm>
    </dsp:sp>
    <dsp:sp modelId="{CE0C7447-135A-4262-B446-5E76342F7168}">
      <dsp:nvSpPr>
        <dsp:cNvPr id="0" name=""/>
        <dsp:cNvSpPr/>
      </dsp:nvSpPr>
      <dsp:spPr>
        <a:xfrm>
          <a:off x="5152599" y="2595637"/>
          <a:ext cx="4966177"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666750">
            <a:lnSpc>
              <a:spcPct val="100000"/>
            </a:lnSpc>
            <a:spcBef>
              <a:spcPct val="0"/>
            </a:spcBef>
            <a:spcAft>
              <a:spcPct val="35000"/>
            </a:spcAft>
            <a:buNone/>
          </a:pPr>
          <a:r>
            <a:rPr lang="en-US" sz="1500" kern="1200">
              <a:latin typeface="Arial"/>
              <a:cs typeface="Arial"/>
            </a:rPr>
            <a:t>Use this opportunity to provide an illustrative account of the past 12 months of your firm's litigation capacity. ​</a:t>
          </a:r>
        </a:p>
      </dsp:txBody>
      <dsp:txXfrm>
        <a:off x="5152599" y="2595637"/>
        <a:ext cx="4966177" cy="518516"/>
      </dsp:txXfrm>
    </dsp:sp>
    <dsp:sp modelId="{4758F483-39DC-425F-91C4-61614BF567AE}">
      <dsp:nvSpPr>
        <dsp:cNvPr id="0" name=""/>
        <dsp:cNvSpPr/>
      </dsp:nvSpPr>
      <dsp:spPr>
        <a:xfrm>
          <a:off x="0" y="3243783"/>
          <a:ext cx="10119362" cy="518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2021B6-8A1F-4B87-A2AF-4BD8B6D4459F}">
      <dsp:nvSpPr>
        <dsp:cNvPr id="0" name=""/>
        <dsp:cNvSpPr/>
      </dsp:nvSpPr>
      <dsp:spPr>
        <a:xfrm>
          <a:off x="156851" y="3360449"/>
          <a:ext cx="285184" cy="28518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5DF9EE4-F13C-473C-B528-FBAA247D234C}">
      <dsp:nvSpPr>
        <dsp:cNvPr id="0" name=""/>
        <dsp:cNvSpPr/>
      </dsp:nvSpPr>
      <dsp:spPr>
        <a:xfrm>
          <a:off x="598886" y="3243783"/>
          <a:ext cx="4553712"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844550">
            <a:lnSpc>
              <a:spcPct val="100000"/>
            </a:lnSpc>
            <a:spcBef>
              <a:spcPct val="0"/>
            </a:spcBef>
            <a:spcAft>
              <a:spcPct val="35000"/>
            </a:spcAft>
            <a:buNone/>
          </a:pPr>
          <a:r>
            <a:rPr lang="en-US" sz="1900" b="1" kern="1200">
              <a:latin typeface="Arial"/>
              <a:cs typeface="Arial"/>
            </a:rPr>
            <a:t>Complete the Form Thoughtfully​</a:t>
          </a:r>
          <a:endParaRPr lang="en-US" sz="1900" kern="1200">
            <a:latin typeface="Arial"/>
            <a:cs typeface="Arial"/>
          </a:endParaRPr>
        </a:p>
      </dsp:txBody>
      <dsp:txXfrm>
        <a:off x="598886" y="3243783"/>
        <a:ext cx="4553712" cy="518516"/>
      </dsp:txXfrm>
    </dsp:sp>
    <dsp:sp modelId="{6B37DE9E-F900-4120-887C-7FE3F12DC2D7}">
      <dsp:nvSpPr>
        <dsp:cNvPr id="0" name=""/>
        <dsp:cNvSpPr/>
      </dsp:nvSpPr>
      <dsp:spPr>
        <a:xfrm>
          <a:off x="5152599" y="3243783"/>
          <a:ext cx="4966177" cy="518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76" tIns="54876" rIns="54876" bIns="54876" numCol="1" spcCol="1270" anchor="ctr" anchorCtr="0">
          <a:noAutofit/>
        </a:bodyPr>
        <a:lstStyle/>
        <a:p>
          <a:pPr marL="0" lvl="0" indent="0" algn="l" defTabSz="666750">
            <a:lnSpc>
              <a:spcPct val="100000"/>
            </a:lnSpc>
            <a:spcBef>
              <a:spcPct val="0"/>
            </a:spcBef>
            <a:spcAft>
              <a:spcPct val="35000"/>
            </a:spcAft>
            <a:buNone/>
          </a:pPr>
          <a:r>
            <a:rPr lang="en-US" sz="1500" kern="1200">
              <a:latin typeface="Arial"/>
              <a:cs typeface="Arial"/>
            </a:rPr>
            <a:t>While you don't want to write too much, you also don't want too little.​</a:t>
          </a:r>
        </a:p>
      </dsp:txBody>
      <dsp:txXfrm>
        <a:off x="5152599" y="3243783"/>
        <a:ext cx="4966177" cy="5185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6D6BD5-81EF-45E8-BBD5-F39A1EB353DF}">
      <dsp:nvSpPr>
        <dsp:cNvPr id="0" name=""/>
        <dsp:cNvSpPr/>
      </dsp:nvSpPr>
      <dsp:spPr>
        <a:xfrm>
          <a:off x="136377" y="205523"/>
          <a:ext cx="1125934" cy="112593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234209-9712-4947-BF8F-8080A15723AC}">
      <dsp:nvSpPr>
        <dsp:cNvPr id="0" name=""/>
        <dsp:cNvSpPr/>
      </dsp:nvSpPr>
      <dsp:spPr>
        <a:xfrm>
          <a:off x="372823" y="441970"/>
          <a:ext cx="653042" cy="6530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76EF59-49B2-44B7-810F-27BE03BA9FBB}">
      <dsp:nvSpPr>
        <dsp:cNvPr id="0" name=""/>
        <dsp:cNvSpPr/>
      </dsp:nvSpPr>
      <dsp:spPr>
        <a:xfrm>
          <a:off x="1503583" y="205523"/>
          <a:ext cx="2653988" cy="1125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dirty="0">
              <a:latin typeface="Arial"/>
              <a:cs typeface="Arial"/>
            </a:rPr>
            <a:t>Increased visibility and potential referrals for your firm – audience is expanding rapidly, and we are expanding globally! </a:t>
          </a:r>
        </a:p>
      </dsp:txBody>
      <dsp:txXfrm>
        <a:off x="1503583" y="205523"/>
        <a:ext cx="2653988" cy="1125934"/>
      </dsp:txXfrm>
    </dsp:sp>
    <dsp:sp modelId="{87243F94-F588-48AF-899B-BDF9C922B6DC}">
      <dsp:nvSpPr>
        <dsp:cNvPr id="0" name=""/>
        <dsp:cNvSpPr/>
      </dsp:nvSpPr>
      <dsp:spPr>
        <a:xfrm>
          <a:off x="4620010" y="205523"/>
          <a:ext cx="1125934" cy="112593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8A57BC-1A4C-47DE-A633-04E22E3409D7}">
      <dsp:nvSpPr>
        <dsp:cNvPr id="0" name=""/>
        <dsp:cNvSpPr/>
      </dsp:nvSpPr>
      <dsp:spPr>
        <a:xfrm>
          <a:off x="4856456" y="441970"/>
          <a:ext cx="653042" cy="6530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EEDC59-9902-4F19-9E8C-B3CED15B2193}">
      <dsp:nvSpPr>
        <dsp:cNvPr id="0" name=""/>
        <dsp:cNvSpPr/>
      </dsp:nvSpPr>
      <dsp:spPr>
        <a:xfrm>
          <a:off x="5987216" y="205523"/>
          <a:ext cx="2653988" cy="1125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latin typeface="Arial"/>
              <a:cs typeface="Arial"/>
            </a:rPr>
            <a:t>Third-party validation in an independent and impartial journalistic study </a:t>
          </a:r>
        </a:p>
      </dsp:txBody>
      <dsp:txXfrm>
        <a:off x="5987216" y="205523"/>
        <a:ext cx="2653988" cy="1125934"/>
      </dsp:txXfrm>
    </dsp:sp>
    <dsp:sp modelId="{93176C2F-5C00-4772-9644-D8795A5084A3}">
      <dsp:nvSpPr>
        <dsp:cNvPr id="0" name=""/>
        <dsp:cNvSpPr/>
      </dsp:nvSpPr>
      <dsp:spPr>
        <a:xfrm>
          <a:off x="136377" y="1876875"/>
          <a:ext cx="1125934" cy="112593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E5CE86-C675-4DE7-B45B-83730B8814E6}">
      <dsp:nvSpPr>
        <dsp:cNvPr id="0" name=""/>
        <dsp:cNvSpPr/>
      </dsp:nvSpPr>
      <dsp:spPr>
        <a:xfrm>
          <a:off x="372823" y="2113321"/>
          <a:ext cx="653042" cy="65304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B4FD30-E5D9-4D8B-9FD2-0841FAAC62B2}">
      <dsp:nvSpPr>
        <dsp:cNvPr id="0" name=""/>
        <dsp:cNvSpPr/>
      </dsp:nvSpPr>
      <dsp:spPr>
        <a:xfrm>
          <a:off x="1503583" y="1876875"/>
          <a:ext cx="2653988" cy="1125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latin typeface="Arial"/>
              <a:cs typeface="Arial"/>
            </a:rPr>
            <a:t>Stand apart from the pack – Benchmark is the only source exclusively dedicated to litigation and disputes. If you are looking to promote or emphasize this aspect of your practice, there simply is no more effective vehicle for doing this.</a:t>
          </a:r>
        </a:p>
      </dsp:txBody>
      <dsp:txXfrm>
        <a:off x="1503583" y="1876875"/>
        <a:ext cx="2653988" cy="1125934"/>
      </dsp:txXfrm>
    </dsp:sp>
    <dsp:sp modelId="{24D09190-4B93-4CC1-AA6B-2E4CB344AF9D}">
      <dsp:nvSpPr>
        <dsp:cNvPr id="0" name=""/>
        <dsp:cNvSpPr/>
      </dsp:nvSpPr>
      <dsp:spPr>
        <a:xfrm>
          <a:off x="4620010" y="1876875"/>
          <a:ext cx="1125934" cy="112593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44912C-839B-40BC-A597-0997E969E785}">
      <dsp:nvSpPr>
        <dsp:cNvPr id="0" name=""/>
        <dsp:cNvSpPr/>
      </dsp:nvSpPr>
      <dsp:spPr>
        <a:xfrm>
          <a:off x="4856456" y="2113321"/>
          <a:ext cx="653042" cy="65304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7AA624-17DD-4439-98C0-DAA6A138FBA6}">
      <dsp:nvSpPr>
        <dsp:cNvPr id="0" name=""/>
        <dsp:cNvSpPr/>
      </dsp:nvSpPr>
      <dsp:spPr>
        <a:xfrm>
          <a:off x="5987216" y="1876875"/>
          <a:ext cx="2653988" cy="11259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latin typeface="Arial"/>
              <a:cs typeface="Arial"/>
            </a:rPr>
            <a:t>Gain an advantage. Your competitors are most likely doing it and benefiting from it.</a:t>
          </a:r>
        </a:p>
      </dsp:txBody>
      <dsp:txXfrm>
        <a:off x="5987216" y="1876875"/>
        <a:ext cx="2653988" cy="112593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7/3/layout/HorizontalPathTimeline">
  <dgm:title val="Horizontal Path Timeline"/>
  <dgm:desc val="Use to show a list of events in chronological order. The rectangular shape contains the description while the date is shown near the circular dot along the time line. It's the perfect SmartArt for displaying large amount of text with a short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refType="h" fact="0.04"/>
      <dgm:constr type="ctrY" for="ch" forName="divider" refType="h" fact="0.5"/>
      <dgm:constr type="l" for="ch" forName="divider"/>
      <dgm:constr type="w" for="ch" forName="nodes" refType="w"/>
      <dgm:constr type="h" for="ch" forName="nodes" refType="h"/>
    </dgm:constrLst>
    <dgm:layoutNode name="divider" styleLbl="node1">
      <dgm:alg type="sp"/>
      <dgm:shape xmlns:r="http://schemas.openxmlformats.org/officeDocument/2006/relationships" type="rect" r:blip="" zOrderOff="2">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
                <dgm:constr type="l" for="ch" forName="L1TextContainer" refType="w" fact="0.1"/>
                <dgm:constr type="t" for="ch" forName="L1TextContainer" refType="h" fact="0.537"/>
                <dgm:constr type="h" for="ch" forName="L1TextContainer" refType="h" fact="0.113"/>
                <dgm:constr type="w" for="ch" forName="L2TextContainerWrapper" refType="w" fact="0.88"/>
                <dgm:constr type="h" for="ch" forName="L2TextContainerWrapper" refType="h" fact="0.31"/>
                <dgm:constr type="b" for="ch" forName="L2TextContainerWrapper" refType="h" fact="0.31"/>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31"/>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
                <dgm:constr type="l" for="ch" forName="L1TextContainer" refType="w" fact="0.1"/>
                <dgm:constr type="t" for="ch" forName="L1TextContainer" refType="h" fact="0.35"/>
                <dgm:constr type="h" for="ch" forName="L1TextContainer" refType="h" fact="0.113"/>
                <dgm:constr type="w" for="ch" forName="L2TextContainerWrapper" refType="w" fact="0.88"/>
                <dgm:constr type="h" for="ch" forName="L2TextContainerWrapper" refType="h" fact="0.31"/>
                <dgm:constr type="t" for="ch" forName="L2TextContainerWrapper" refType="h" fact="0.69"/>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52"/>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styleLbl="bgAccFollowNode1">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45"/>
                  <dgm:constr type="b" for="ch" forName="L2TextContainer" refType="h"/>
                  <dgm:constr type="h" for="ch" forName="FlexibleEmptyPlaceHolder" refType="h" fact="0.55"/>
                </dgm:constrLst>
              </dgm:if>
              <dgm:else name="CaseForPlacingL2TextContaineBelowDivider">
                <dgm:constrLst>
                  <dgm:constr type="h" for="ch" forName="L2TextContainer" refType="h" fact="0.45"/>
                  <dgm:constr type="h" for="ch" forName="FlexibleEmptyPlaceHolder" refType="h" fact="0.55"/>
                  <dgm:constr type="b" for="ch" forName="FlexibleEmptyPlaceHolder" refType="h"/>
                </dgm:constrLst>
              </dgm:else>
            </dgm:choose>
            <dgm:layoutNode name="L2TextContainer" styleLbl="bgAccFollowNode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lMarg" refType="primFontSz" fact="0.75"/>
                <dgm:constr type="rMarg" refType="primFontSz" fact="0.75"/>
                <dgm:constr type="tMarg" refType="primFontSz" fact="0.75"/>
                <dgm:constr type="bMarg" refType="primFontSz" fact="0.75"/>
              </dgm:constrLst>
              <dgm:ruleLst>
                <dgm:rule type="h" val="INF" fact="NaN" max="NaN"/>
                <dgm:rule type="primFontSz" val="11" fact="NaN" max="NaN"/>
                <dgm:rule type="secFontSz" val="9"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alignNode1" moveWith="L2TextContainer">
            <dgm:alg type="sp"/>
            <dgm:shape xmlns:r="http://schemas.openxmlformats.org/officeDocument/2006/relationships" type="line" r:blip="" zOrderOff="-1">
              <dgm:adjLst/>
              <dgm:extLst>
                <a:ext uri="{B698B0E9-8C71-41B9-8309-B3DCBF30829C}">
                  <dgm1612:spPr xmlns:dgm1612="http://schemas.microsoft.com/office/drawing/2016/12/diagram">
                    <a:ln w="6350">
                      <a:prstDash val="dash"/>
                    </a:ln>
                  </dgm1612:spPr>
                </a:ext>
              </dgm:extLst>
            </dgm:shape>
            <dgm:presOf/>
            <dgm:constrLst/>
          </dgm:layoutNode>
          <dgm:layoutNode name="ConnectorPoint" styleLbl="fgAcc1" moveWith="L2TextContainer">
            <dgm:alg type="sp"/>
            <dgm:shape xmlns:r="http://schemas.openxmlformats.org/officeDocument/2006/relationships" type="ellipse" r:blip="" zOrderOff="10">
              <dgm:adjLst/>
              <dgm:extLst>
                <a:ext uri="{B698B0E9-8C71-41B9-8309-B3DCBF30829C}">
                  <dgm1612:spPr xmlns:dgm1612="http://schemas.microsoft.com/office/drawing/2016/12/diagram">
                    <a:ln>
                      <a:noFill/>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711C63-89F8-47C3-B8E7-60C5D3F9922F}" type="datetimeFigureOut">
              <a:rPr lang="en-US" smtClean="0"/>
              <a:t>2/12/2026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426FB7-F577-4020-AADF-E598309CBE04}" type="slidenum">
              <a:rPr lang="en-US" smtClean="0"/>
              <a:t>‹#›</a:t>
            </a:fld>
            <a:endParaRPr lang="en-US"/>
          </a:p>
        </p:txBody>
      </p:sp>
    </p:spTree>
    <p:extLst>
      <p:ext uri="{BB962C8B-B14F-4D97-AF65-F5344CB8AC3E}">
        <p14:creationId xmlns:p14="http://schemas.microsoft.com/office/powerpoint/2010/main" val="10892362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717295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10354267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36671939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2DE32-84D7-8769-D3CB-083C31843F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A16536-29D2-9B82-7870-3363637DD9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075CE8-6B33-3BC8-1973-A95F3F1C4E1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CBD2B73-3066-29C7-7C3A-076FE80EA0B1}"/>
              </a:ext>
            </a:extLst>
          </p:cNvPr>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1158636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B47EC-1EDD-BF96-49DF-F16568D069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7390EC-8C23-80DE-1923-9D7FEE4544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342937-B5CB-21E9-BA74-9751A109A0B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CDA7FDD0-224B-B48E-7C18-70CC861C81A4}"/>
              </a:ext>
            </a:extLst>
          </p:cNvPr>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516826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72218-324B-ECE7-332C-1CAEC672C4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C605CC-EFAC-B3C5-57D6-F008E73185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5EB735-33EE-1F5D-5E29-2D80ED51E92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A5C24CD-EF9E-5110-D71C-ECCF1D9AB5D1}"/>
              </a:ext>
            </a:extLst>
          </p:cNvPr>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64286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210798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7622977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3CB32-ABE0-03AF-5282-38EC27A071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B4578F-297E-E63F-2609-8F2A7C94DE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4529FA-6046-C254-1959-FFD1AC5CBF04}"/>
              </a:ext>
            </a:extLst>
          </p:cNvPr>
          <p:cNvSpPr>
            <a:spLocks noGrp="1"/>
          </p:cNvSpPr>
          <p:nvPr>
            <p:ph type="body" idx="1"/>
          </p:nvPr>
        </p:nvSpPr>
        <p:spPr/>
        <p:txBody>
          <a:bodyPr>
            <a:normAutofit/>
          </a:bodyPr>
          <a:lstStyle/>
          <a:p>
            <a:endParaRPr lang="en-US"/>
          </a:p>
        </p:txBody>
      </p:sp>
      <p:sp>
        <p:nvSpPr>
          <p:cNvPr id="4" name="Slide Number Placeholder 3">
            <a:extLst>
              <a:ext uri="{FF2B5EF4-FFF2-40B4-BE49-F238E27FC236}">
                <a16:creationId xmlns:a16="http://schemas.microsoft.com/office/drawing/2014/main" id="{F535ED1B-CC45-C9D3-0D2A-926B01A0F041}"/>
              </a:ext>
            </a:extLst>
          </p:cNvPr>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745130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1">
              <a:ea typeface="Calibri"/>
              <a:cs typeface="Calibri"/>
            </a:endParaRPr>
          </a:p>
        </p:txBody>
      </p:sp>
      <p:sp>
        <p:nvSpPr>
          <p:cNvPr id="4" name="Slide Number Placeholder 3"/>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31280668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14670113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34337152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endParaRPr lang="en-GB"/>
          </a:p>
        </p:txBody>
      </p:sp>
    </p:spTree>
    <p:extLst>
      <p:ext uri="{BB962C8B-B14F-4D97-AF65-F5344CB8AC3E}">
        <p14:creationId xmlns:p14="http://schemas.microsoft.com/office/powerpoint/2010/main" val="14596513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6258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132873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5568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770383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smtClean="0"/>
              <a:t>2/12/2026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348141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smtClean="0"/>
              <a:t>2/12/2026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340652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764DE79-268F-4C1A-8933-263129D2AF90}" type="datetimeFigureOut">
              <a:rPr lang="en-US" smtClean="0"/>
              <a:t>2/12/2026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771223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764DE79-268F-4C1A-8933-263129D2AF90}" type="datetimeFigureOut">
              <a:rPr lang="en-US" smtClean="0"/>
              <a:t>2/12/2026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3064214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472404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49950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732581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764DE79-268F-4C1A-8933-263129D2AF90}" type="datetimeFigureOut">
              <a:rPr lang="en-US" smtClean="0"/>
              <a:t>2/12/2026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8F63A3B-78C7-47BE-AE5E-E10140E04643}"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2248220"/>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1.xml"/><Relationship Id="rId7" Type="http://schemas.openxmlformats.org/officeDocument/2006/relationships/diagramColors" Target="../diagrams/colors1.xml"/><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8.sv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notesSlide" Target="../notesSlides/notesSlide3.xml"/><Relationship Id="rId7" Type="http://schemas.openxmlformats.org/officeDocument/2006/relationships/diagramColors" Target="../diagrams/colors3.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hyperlink" Target="https://benchmarklitigation.com/Methodology/UnitedStates" TargetMode="Externa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hyperlink" Target="https://submissions.legalbenchmarkinggroup.com/Identity/Account/RequestCompanyAdd" TargetMode="External"/><Relationship Id="rId2" Type="http://schemas.openxmlformats.org/officeDocument/2006/relationships/hyperlink" Target="https://submissions.legalbenchmarkinggroup.com/Identity/Account/Login" TargetMode="Externa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2.png"/><Relationship Id="rId4" Type="http://schemas.openxmlformats.org/officeDocument/2006/relationships/hyperlink" Target="mailto:accreditation@legalbenchmarkinggroup.com" TargetMode="Externa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32.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3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notesSlide" Target="../notesSlides/notesSlide7.xml"/><Relationship Id="rId7" Type="http://schemas.openxmlformats.org/officeDocument/2006/relationships/diagramColors" Target="../diagrams/colors4.xml"/><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e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notesSlide" Target="../notesSlides/notesSlide11.xml"/><Relationship Id="rId7" Type="http://schemas.openxmlformats.org/officeDocument/2006/relationships/diagramColors" Target="../diagrams/colors5.xml"/><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3.xml"/><Relationship Id="rId6" Type="http://schemas.openxmlformats.org/officeDocument/2006/relationships/image" Target="../media/image2.png"/><Relationship Id="rId5" Type="http://schemas.openxmlformats.org/officeDocument/2006/relationships/hyperlink" Target="mailto:Rebecca.Synnott@benchmarklitigation.com" TargetMode="External"/><Relationship Id="rId4" Type="http://schemas.openxmlformats.org/officeDocument/2006/relationships/hyperlink" Target="mailto:makenzie.rodrigues@benchmarklitigation.com"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hyperlink" Target="https://benchmarklitigation.com/NewsAndAnalysis/FAQs/Index/4653" TargetMode="External"/><Relationship Id="rId5" Type="http://schemas.openxmlformats.org/officeDocument/2006/relationships/hyperlink" Target="https://benchmarklitigation.com/Methodology/UnitedStates" TargetMode="Externa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65AA1-11A0-4888-A78C-8CDCAB78571E}"/>
              </a:ext>
            </a:extLst>
          </p:cNvPr>
          <p:cNvSpPr>
            <a:spLocks noGrp="1"/>
          </p:cNvSpPr>
          <p:nvPr>
            <p:ph type="ctrTitle"/>
          </p:nvPr>
        </p:nvSpPr>
        <p:spPr>
          <a:xfrm>
            <a:off x="1970969" y="1857986"/>
            <a:ext cx="7762436" cy="1325563"/>
          </a:xfrm>
        </p:spPr>
        <p:txBody>
          <a:bodyPr vert="horz" lIns="91440" tIns="45720" rIns="91440" bIns="45720" rtlCol="0" anchor="ctr">
            <a:normAutofit/>
          </a:bodyPr>
          <a:lstStyle/>
          <a:p>
            <a:pPr algn="ctr"/>
            <a:r>
              <a:rPr lang="en-US" sz="3600" b="1">
                <a:solidFill>
                  <a:schemeClr val="tx1"/>
                </a:solidFill>
                <a:latin typeface="Arial"/>
                <a:ea typeface="Calibri"/>
                <a:cs typeface="Calibri"/>
              </a:rPr>
              <a:t>2027 Benchmark Litigation USA Research Webinar</a:t>
            </a:r>
            <a:endParaRPr lang="en-US">
              <a:solidFill>
                <a:schemeClr val="tx1"/>
              </a:solidFill>
              <a:latin typeface="Arial"/>
              <a:ea typeface="Calibri"/>
              <a:cs typeface="Calibri"/>
            </a:endParaRPr>
          </a:p>
        </p:txBody>
      </p:sp>
      <p:sp>
        <p:nvSpPr>
          <p:cNvPr id="3" name="Subtitle 2">
            <a:extLst>
              <a:ext uri="{FF2B5EF4-FFF2-40B4-BE49-F238E27FC236}">
                <a16:creationId xmlns:a16="http://schemas.microsoft.com/office/drawing/2014/main" id="{A24D9265-ED4B-4E57-85D7-CFBAD96B4F88}"/>
              </a:ext>
            </a:extLst>
          </p:cNvPr>
          <p:cNvSpPr>
            <a:spLocks noGrp="1"/>
          </p:cNvSpPr>
          <p:nvPr>
            <p:ph type="subTitle" idx="1"/>
          </p:nvPr>
        </p:nvSpPr>
        <p:spPr>
          <a:xfrm>
            <a:off x="3685656" y="2837211"/>
            <a:ext cx="4317032" cy="1371601"/>
          </a:xfrm>
        </p:spPr>
        <p:txBody>
          <a:bodyPr vert="horz" lIns="91440" tIns="45720" rIns="91440" bIns="45720" rtlCol="0" anchor="ctr">
            <a:noAutofit/>
          </a:bodyPr>
          <a:lstStyle/>
          <a:p>
            <a:pPr algn="ctr"/>
            <a:r>
              <a:rPr lang="en-US" sz="1800" b="1" dirty="0">
                <a:solidFill>
                  <a:schemeClr val="tx1"/>
                </a:solidFill>
                <a:latin typeface="Arial"/>
                <a:cs typeface="Calibri"/>
              </a:rPr>
              <a:t>Tuesday, February 10, 2026</a:t>
            </a:r>
            <a:endParaRPr lang="en-US" sz="1800" dirty="0">
              <a:solidFill>
                <a:schemeClr val="tx1"/>
              </a:solidFill>
              <a:latin typeface="Arial"/>
              <a:ea typeface="Calibri"/>
              <a:cs typeface="Calibri"/>
            </a:endParaRPr>
          </a:p>
          <a:p>
            <a:pPr algn="ctr"/>
            <a:r>
              <a:rPr lang="en-US" sz="1800" b="1" dirty="0">
                <a:solidFill>
                  <a:schemeClr val="tx1"/>
                </a:solidFill>
                <a:latin typeface="Arial"/>
                <a:cs typeface="Calibri"/>
              </a:rPr>
              <a:t>2pm ET</a:t>
            </a:r>
            <a:endParaRPr lang="en-US" sz="1800" dirty="0">
              <a:solidFill>
                <a:schemeClr val="tx1"/>
              </a:solidFill>
              <a:latin typeface="Arial"/>
              <a:ea typeface="Calibri"/>
              <a:cs typeface="Calibri"/>
            </a:endParaRPr>
          </a:p>
        </p:txBody>
      </p:sp>
      <p:sp>
        <p:nvSpPr>
          <p:cNvPr id="7" name="Title 1">
            <a:extLst>
              <a:ext uri="{FF2B5EF4-FFF2-40B4-BE49-F238E27FC236}">
                <a16:creationId xmlns:a16="http://schemas.microsoft.com/office/drawing/2014/main" id="{A6F835DC-CC5A-4F67-BF73-0C54EFBD97A0}"/>
              </a:ext>
            </a:extLst>
          </p:cNvPr>
          <p:cNvSpPr txBox="1">
            <a:spLocks/>
          </p:cNvSpPr>
          <p:nvPr/>
        </p:nvSpPr>
        <p:spPr>
          <a:xfrm>
            <a:off x="1664376" y="4710541"/>
            <a:ext cx="7433443" cy="109505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800" dirty="0">
                <a:latin typeface="Arial"/>
                <a:cs typeface="Calibri"/>
              </a:rPr>
              <a:t>Speaker: </a:t>
            </a:r>
          </a:p>
          <a:p>
            <a:pPr algn="l"/>
            <a:r>
              <a:rPr lang="en-US" sz="1800" b="1" dirty="0">
                <a:latin typeface="Arial"/>
                <a:cs typeface="Calibri"/>
              </a:rPr>
              <a:t>Michael </a:t>
            </a:r>
            <a:r>
              <a:rPr lang="en-US" sz="1800" b="1" dirty="0" err="1">
                <a:latin typeface="Arial"/>
                <a:cs typeface="Calibri"/>
              </a:rPr>
              <a:t>Rafalowich</a:t>
            </a:r>
            <a:r>
              <a:rPr lang="en-US" sz="1800" dirty="0">
                <a:latin typeface="Arial"/>
                <a:cs typeface="Calibri"/>
              </a:rPr>
              <a:t>, Managing Editor and Head of Research</a:t>
            </a:r>
          </a:p>
        </p:txBody>
      </p:sp>
      <p:pic>
        <p:nvPicPr>
          <p:cNvPr id="6" name="Picture 5">
            <a:extLst>
              <a:ext uri="{FF2B5EF4-FFF2-40B4-BE49-F238E27FC236}">
                <a16:creationId xmlns:a16="http://schemas.microsoft.com/office/drawing/2014/main" id="{933A6F9B-E6CA-A8F9-4AA1-08E6CCD6D6BE}"/>
              </a:ext>
            </a:extLst>
          </p:cNvPr>
          <p:cNvPicPr>
            <a:picLocks noChangeAspect="1"/>
          </p:cNvPicPr>
          <p:nvPr/>
        </p:nvPicPr>
        <p:blipFill>
          <a:blip r:embed="rId2">
            <a:alphaModFix/>
          </a:blip>
          <a:stretch>
            <a:fillRect/>
          </a:stretch>
        </p:blipFill>
        <p:spPr>
          <a:xfrm>
            <a:off x="3051814" y="164809"/>
            <a:ext cx="5573890" cy="1851123"/>
          </a:xfrm>
          <a:prstGeom prst="rect">
            <a:avLst/>
          </a:prstGeom>
          <a:ln>
            <a:noFill/>
          </a:ln>
        </p:spPr>
      </p:pic>
    </p:spTree>
    <p:extLst>
      <p:ext uri="{BB962C8B-B14F-4D97-AF65-F5344CB8AC3E}">
        <p14:creationId xmlns:p14="http://schemas.microsoft.com/office/powerpoint/2010/main" val="348752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1450757"/>
          </a:xfrm>
        </p:spPr>
        <p:txBody>
          <a:bodyPr>
            <a:normAutofit/>
          </a:bodyPr>
          <a:lstStyle/>
          <a:p>
            <a:r>
              <a:rPr lang="en-US" b="1">
                <a:latin typeface="Arial" panose="020B0604020202020204" pitchFamily="34" charset="0"/>
                <a:cs typeface="Arial" panose="020B0604020202020204" pitchFamily="34" charset="0"/>
              </a:rPr>
              <a:t>Today’s Agenda</a:t>
            </a:r>
          </a:p>
        </p:txBody>
      </p:sp>
      <p:graphicFrame>
        <p:nvGraphicFramePr>
          <p:cNvPr id="49" name="TextBox 46">
            <a:extLst>
              <a:ext uri="{FF2B5EF4-FFF2-40B4-BE49-F238E27FC236}">
                <a16:creationId xmlns:a16="http://schemas.microsoft.com/office/drawing/2014/main" id="{325833B2-EDCE-47A4-24E7-96F48DCB3446}"/>
              </a:ext>
            </a:extLst>
          </p:cNvPr>
          <p:cNvGraphicFramePr/>
          <p:nvPr>
            <p:extLst>
              <p:ext uri="{D42A27DB-BD31-4B8C-83A1-F6EECF244321}">
                <p14:modId xmlns:p14="http://schemas.microsoft.com/office/powerpoint/2010/main" val="1205978944"/>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77" name="Picture 176">
            <a:extLst>
              <a:ext uri="{FF2B5EF4-FFF2-40B4-BE49-F238E27FC236}">
                <a16:creationId xmlns:a16="http://schemas.microsoft.com/office/drawing/2014/main" id="{AADAAC27-F8F0-3248-F663-8500DDA7BE2E}"/>
              </a:ext>
            </a:extLst>
          </p:cNvPr>
          <p:cNvPicPr>
            <a:picLocks noChangeAspect="1"/>
          </p:cNvPicPr>
          <p:nvPr/>
        </p:nvPicPr>
        <p:blipFill>
          <a:blip r:embed="rId9">
            <a:alphaModFix/>
          </a:blip>
          <a:stretch>
            <a:fillRect/>
          </a:stretch>
        </p:blipFill>
        <p:spPr>
          <a:xfrm>
            <a:off x="9597874" y="-4616"/>
            <a:ext cx="2597972" cy="862583"/>
          </a:xfrm>
          <a:prstGeom prst="rect">
            <a:avLst/>
          </a:prstGeom>
          <a:ln>
            <a:noFill/>
          </a:ln>
        </p:spPr>
      </p:pic>
    </p:spTree>
    <p:custDataLst>
      <p:tags r:id="rId1"/>
    </p:custDataLst>
    <p:extLst>
      <p:ext uri="{BB962C8B-B14F-4D97-AF65-F5344CB8AC3E}">
        <p14:creationId xmlns:p14="http://schemas.microsoft.com/office/powerpoint/2010/main" val="586942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8" name="Rectangle 12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30" name="Rectangle 12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Title 1">
            <a:extLst>
              <a:ext uri="{FF2B5EF4-FFF2-40B4-BE49-F238E27FC236}">
                <a16:creationId xmlns:a16="http://schemas.microsoft.com/office/drawing/2014/main" id="{9BD4102B-AA57-4F59-8107-015F53E30C96}"/>
              </a:ext>
            </a:extLst>
          </p:cNvPr>
          <p:cNvSpPr>
            <a:spLocks noGrp="1"/>
          </p:cNvSpPr>
          <p:nvPr>
            <p:ph type="title"/>
          </p:nvPr>
        </p:nvSpPr>
        <p:spPr>
          <a:xfrm>
            <a:off x="492370" y="605896"/>
            <a:ext cx="3084844" cy="5646208"/>
          </a:xfrm>
        </p:spPr>
        <p:txBody>
          <a:bodyPr anchor="ctr">
            <a:normAutofit/>
          </a:bodyPr>
          <a:lstStyle/>
          <a:p>
            <a:r>
              <a:rPr lang="en-US" sz="3600" b="1">
                <a:solidFill>
                  <a:srgbClr val="FFFFFF"/>
                </a:solidFill>
                <a:latin typeface="Arial"/>
                <a:cs typeface="Arial"/>
              </a:rPr>
              <a:t>About Benchmark Litigation</a:t>
            </a:r>
            <a:endParaRPr lang="en-US" sz="3600" b="1">
              <a:solidFill>
                <a:srgbClr val="FFFFFF"/>
              </a:solidFill>
              <a:latin typeface="Arial"/>
              <a:ea typeface="Calibri"/>
              <a:cs typeface="Arial"/>
            </a:endParaRPr>
          </a:p>
        </p:txBody>
      </p:sp>
      <p:sp>
        <p:nvSpPr>
          <p:cNvPr id="132" name="Rectangle 13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3" name="Content Placeholder 122">
            <a:extLst>
              <a:ext uri="{FF2B5EF4-FFF2-40B4-BE49-F238E27FC236}">
                <a16:creationId xmlns:a16="http://schemas.microsoft.com/office/drawing/2014/main" id="{A21EF8CB-BC3E-F133-9881-92797E3E79DF}"/>
              </a:ext>
            </a:extLst>
          </p:cNvPr>
          <p:cNvSpPr>
            <a:spLocks noGrp="1"/>
          </p:cNvSpPr>
          <p:nvPr>
            <p:ph idx="1"/>
          </p:nvPr>
        </p:nvSpPr>
        <p:spPr>
          <a:xfrm>
            <a:off x="4742016" y="605896"/>
            <a:ext cx="6413663" cy="5646208"/>
          </a:xfrm>
        </p:spPr>
        <p:txBody>
          <a:bodyPr vert="horz" lIns="0" tIns="45720" rIns="0" bIns="45720" rtlCol="0" anchor="ctr">
            <a:normAutofit/>
          </a:bodyPr>
          <a:lstStyle/>
          <a:p>
            <a:pPr>
              <a:spcBef>
                <a:spcPts val="0"/>
              </a:spcBef>
              <a:spcAft>
                <a:spcPts val="0"/>
              </a:spcAft>
              <a:buChar char="•"/>
            </a:pPr>
            <a:r>
              <a:rPr lang="en-GB">
                <a:latin typeface="Arial"/>
                <a:cs typeface="Calibri"/>
              </a:rPr>
              <a:t>Benchmark Litigation is the only study to focus exclusively on litigation</a:t>
            </a:r>
            <a:endParaRPr lang="en-US">
              <a:latin typeface="Arial"/>
              <a:ea typeface="Calibri"/>
              <a:cs typeface="Calibri"/>
            </a:endParaRPr>
          </a:p>
          <a:p>
            <a:pPr marL="0" indent="0">
              <a:spcBef>
                <a:spcPts val="0"/>
              </a:spcBef>
              <a:spcAft>
                <a:spcPts val="0"/>
              </a:spcAft>
              <a:buNone/>
            </a:pPr>
            <a:endParaRPr lang="en-GB">
              <a:latin typeface="Arial"/>
              <a:ea typeface="Calibri"/>
              <a:cs typeface="Calibri"/>
            </a:endParaRPr>
          </a:p>
          <a:p>
            <a:pPr>
              <a:spcBef>
                <a:spcPts val="0"/>
              </a:spcBef>
              <a:spcAft>
                <a:spcPts val="0"/>
              </a:spcAft>
              <a:buChar char="•"/>
            </a:pPr>
            <a:r>
              <a:rPr lang="en-GB" b="1">
                <a:latin typeface="Arial"/>
                <a:cs typeface="Calibri"/>
              </a:rPr>
              <a:t>Research Timeline: February 2026 – September 2026</a:t>
            </a:r>
            <a:endParaRPr lang="en-US" b="1">
              <a:latin typeface="Arial"/>
              <a:ea typeface="Calibri"/>
              <a:cs typeface="Calibri"/>
            </a:endParaRPr>
          </a:p>
          <a:p>
            <a:pPr marL="0" indent="0">
              <a:spcBef>
                <a:spcPts val="0"/>
              </a:spcBef>
              <a:spcAft>
                <a:spcPts val="0"/>
              </a:spcAft>
              <a:buNone/>
            </a:pPr>
            <a:endParaRPr lang="en-US">
              <a:latin typeface="Arial"/>
              <a:ea typeface="Calibri"/>
              <a:cs typeface="Calibri"/>
            </a:endParaRPr>
          </a:p>
          <a:p>
            <a:pPr>
              <a:spcBef>
                <a:spcPts val="0"/>
              </a:spcBef>
              <a:spcAft>
                <a:spcPts val="0"/>
              </a:spcAft>
              <a:buChar char="•"/>
            </a:pPr>
            <a:r>
              <a:rPr lang="en-GB">
                <a:latin typeface="Arial"/>
                <a:cs typeface="Calibri"/>
              </a:rPr>
              <a:t>Researchers are based in New York (although will be principally remote)</a:t>
            </a:r>
            <a:endParaRPr lang="en-GB">
              <a:latin typeface="Arial"/>
              <a:ea typeface="Calibri"/>
              <a:cs typeface="Calibri"/>
            </a:endParaRPr>
          </a:p>
          <a:p>
            <a:pPr marL="0" indent="0">
              <a:spcBef>
                <a:spcPts val="0"/>
              </a:spcBef>
              <a:spcAft>
                <a:spcPts val="0"/>
              </a:spcAft>
              <a:buNone/>
            </a:pPr>
            <a:endParaRPr lang="en-GB">
              <a:latin typeface="Arial"/>
              <a:ea typeface="Calibri"/>
              <a:cs typeface="Calibri"/>
            </a:endParaRPr>
          </a:p>
          <a:p>
            <a:pPr>
              <a:spcBef>
                <a:spcPts val="0"/>
              </a:spcBef>
              <a:spcAft>
                <a:spcPts val="0"/>
              </a:spcAft>
              <a:buChar char="•"/>
            </a:pPr>
            <a:r>
              <a:rPr lang="en-GB">
                <a:latin typeface="Arial"/>
                <a:cs typeface="Calibri"/>
              </a:rPr>
              <a:t>It is FREE to participate and be included in rankings</a:t>
            </a:r>
            <a:endParaRPr lang="en-US">
              <a:latin typeface="Arial"/>
              <a:ea typeface="Calibri"/>
              <a:cs typeface="Calibri"/>
            </a:endParaRPr>
          </a:p>
          <a:p>
            <a:pPr marL="0" indent="0">
              <a:spcBef>
                <a:spcPts val="0"/>
              </a:spcBef>
              <a:spcAft>
                <a:spcPts val="0"/>
              </a:spcAft>
              <a:buNone/>
            </a:pPr>
            <a:endParaRPr lang="en-GB">
              <a:latin typeface="Arial"/>
              <a:ea typeface="Calibri"/>
              <a:cs typeface="Calibri"/>
            </a:endParaRPr>
          </a:p>
          <a:p>
            <a:pPr>
              <a:spcBef>
                <a:spcPts val="0"/>
              </a:spcBef>
              <a:spcAft>
                <a:spcPts val="0"/>
              </a:spcAft>
              <a:buChar char="•"/>
            </a:pPr>
            <a:r>
              <a:rPr lang="en-GB">
                <a:latin typeface="Arial"/>
                <a:cs typeface="Calibri"/>
              </a:rPr>
              <a:t>Content: firm rankings, firm analysis, special </a:t>
            </a:r>
            <a:r>
              <a:rPr lang="en-GB" err="1">
                <a:latin typeface="Arial"/>
                <a:cs typeface="Calibri"/>
              </a:rPr>
              <a:t>honors</a:t>
            </a:r>
            <a:r>
              <a:rPr lang="en-GB">
                <a:latin typeface="Arial"/>
                <a:cs typeface="Calibri"/>
              </a:rPr>
              <a:t> lists, litigation and future stars</a:t>
            </a:r>
            <a:endParaRPr lang="en-US">
              <a:latin typeface="Arial"/>
              <a:ea typeface="Calibri"/>
              <a:cs typeface="Calibri"/>
            </a:endParaRPr>
          </a:p>
          <a:p>
            <a:endParaRPr lang="en-US">
              <a:latin typeface="Arial"/>
              <a:ea typeface="Calibri"/>
              <a:cs typeface="Calibri"/>
            </a:endParaRPr>
          </a:p>
        </p:txBody>
      </p:sp>
      <p:pic>
        <p:nvPicPr>
          <p:cNvPr id="3" name="Picture 2">
            <a:extLst>
              <a:ext uri="{FF2B5EF4-FFF2-40B4-BE49-F238E27FC236}">
                <a16:creationId xmlns:a16="http://schemas.microsoft.com/office/drawing/2014/main" id="{00A28C35-2938-2774-9D7A-54A7590F1477}"/>
              </a:ext>
            </a:extLst>
          </p:cNvPr>
          <p:cNvPicPr>
            <a:picLocks noChangeAspect="1"/>
          </p:cNvPicPr>
          <p:nvPr/>
        </p:nvPicPr>
        <p:blipFill>
          <a:blip r:embed="rId4">
            <a:alphaModFix/>
          </a:blip>
          <a:stretch>
            <a:fillRect/>
          </a:stretch>
        </p:blipFill>
        <p:spPr>
          <a:xfrm>
            <a:off x="9597874" y="-4616"/>
            <a:ext cx="2597972" cy="862583"/>
          </a:xfrm>
          <a:prstGeom prst="rect">
            <a:avLst/>
          </a:prstGeom>
          <a:ln>
            <a:noFill/>
          </a:ln>
        </p:spPr>
      </p:pic>
    </p:spTree>
    <p:custDataLst>
      <p:tags r:id="rId1"/>
    </p:custDataLst>
    <p:extLst>
      <p:ext uri="{BB962C8B-B14F-4D97-AF65-F5344CB8AC3E}">
        <p14:creationId xmlns:p14="http://schemas.microsoft.com/office/powerpoint/2010/main" val="24351853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F1432CE-B721-F83B-AE07-E36384180043}"/>
              </a:ext>
            </a:extLst>
          </p:cNvPr>
          <p:cNvSpPr>
            <a:spLocks noGrp="1"/>
          </p:cNvSpPr>
          <p:nvPr>
            <p:ph type="title"/>
          </p:nvPr>
        </p:nvSpPr>
        <p:spPr>
          <a:xfrm>
            <a:off x="1146295" y="851581"/>
            <a:ext cx="7129573" cy="863812"/>
          </a:xfrm>
        </p:spPr>
        <p:txBody>
          <a:bodyPr>
            <a:normAutofit/>
          </a:bodyPr>
          <a:lstStyle/>
          <a:p>
            <a:r>
              <a:rPr lang="en-US" sz="4200" b="1">
                <a:latin typeface="Arial"/>
                <a:cs typeface="Arial"/>
              </a:rPr>
              <a:t>New Developments for 2027</a:t>
            </a:r>
            <a:endParaRPr lang="en-US" sz="4200" b="1">
              <a:latin typeface="Arial"/>
              <a:ea typeface="Calibri Light"/>
              <a:cs typeface="Arial"/>
            </a:endParaRPr>
          </a:p>
        </p:txBody>
      </p:sp>
      <p:sp>
        <p:nvSpPr>
          <p:cNvPr id="8" name="Oval 7">
            <a:extLst>
              <a:ext uri="{FF2B5EF4-FFF2-40B4-BE49-F238E27FC236}">
                <a16:creationId xmlns:a16="http://schemas.microsoft.com/office/drawing/2014/main" id="{7A6E3B3D-1D0F-74C9-1A65-C845FF2385A2}"/>
              </a:ext>
            </a:extLst>
          </p:cNvPr>
          <p:cNvSpPr/>
          <p:nvPr/>
        </p:nvSpPr>
        <p:spPr>
          <a:xfrm>
            <a:off x="1868199" y="2193473"/>
            <a:ext cx="743080" cy="743080"/>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txBody>
          <a:bodyPr/>
          <a:lstStyle/>
          <a:p>
            <a:endParaRPr lang="en-US"/>
          </a:p>
        </p:txBody>
      </p:sp>
      <p:sp>
        <p:nvSpPr>
          <p:cNvPr id="9" name="Rectangle 8" descr="Gavel">
            <a:extLst>
              <a:ext uri="{FF2B5EF4-FFF2-40B4-BE49-F238E27FC236}">
                <a16:creationId xmlns:a16="http://schemas.microsoft.com/office/drawing/2014/main" id="{CE6B3044-3C57-0B64-C12C-C6F5A7A6E857}"/>
              </a:ext>
            </a:extLst>
          </p:cNvPr>
          <p:cNvSpPr/>
          <p:nvPr/>
        </p:nvSpPr>
        <p:spPr>
          <a:xfrm>
            <a:off x="2026560" y="2322723"/>
            <a:ext cx="426357" cy="426357"/>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3" name="Oval 12">
            <a:extLst>
              <a:ext uri="{FF2B5EF4-FFF2-40B4-BE49-F238E27FC236}">
                <a16:creationId xmlns:a16="http://schemas.microsoft.com/office/drawing/2014/main" id="{2398B2E4-2BD8-14E3-A3BA-D3E89CAC313E}"/>
              </a:ext>
            </a:extLst>
          </p:cNvPr>
          <p:cNvSpPr/>
          <p:nvPr/>
        </p:nvSpPr>
        <p:spPr>
          <a:xfrm>
            <a:off x="8120318" y="2171672"/>
            <a:ext cx="743080" cy="743080"/>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txBody>
          <a:bodyPr/>
          <a:lstStyle/>
          <a:p>
            <a:endParaRPr lang="en-US"/>
          </a:p>
        </p:txBody>
      </p:sp>
      <p:sp>
        <p:nvSpPr>
          <p:cNvPr id="14" name="Rectangle 13" descr="Map with pin">
            <a:extLst>
              <a:ext uri="{FF2B5EF4-FFF2-40B4-BE49-F238E27FC236}">
                <a16:creationId xmlns:a16="http://schemas.microsoft.com/office/drawing/2014/main" id="{AFA9A46C-338E-38CB-C658-888BE935BE85}"/>
              </a:ext>
            </a:extLst>
          </p:cNvPr>
          <p:cNvSpPr/>
          <p:nvPr/>
        </p:nvSpPr>
        <p:spPr>
          <a:xfrm>
            <a:off x="8278679" y="2292975"/>
            <a:ext cx="426357" cy="426357"/>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6" name="TextBox 25">
            <a:extLst>
              <a:ext uri="{FF2B5EF4-FFF2-40B4-BE49-F238E27FC236}">
                <a16:creationId xmlns:a16="http://schemas.microsoft.com/office/drawing/2014/main" id="{FEC77FDE-2877-CA47-7EB8-DA4A593E39B6}"/>
              </a:ext>
            </a:extLst>
          </p:cNvPr>
          <p:cNvSpPr txBox="1"/>
          <p:nvPr/>
        </p:nvSpPr>
        <p:spPr>
          <a:xfrm>
            <a:off x="8952730" y="2214517"/>
            <a:ext cx="2437910" cy="415498"/>
          </a:xfrm>
          <a:prstGeom prst="rect">
            <a:avLst/>
          </a:prstGeom>
          <a:noFill/>
        </p:spPr>
        <p:txBody>
          <a:bodyPr wrap="square" lIns="91440" tIns="45720" rIns="91440" bIns="45720" anchor="t">
            <a:spAutoFit/>
          </a:bodyPr>
          <a:lstStyle/>
          <a:p>
            <a:pPr lvl="0">
              <a:lnSpc>
                <a:spcPct val="100000"/>
              </a:lnSpc>
              <a:defRPr cap="all"/>
            </a:pPr>
            <a:r>
              <a:rPr lang="en-US" sz="1050" b="0" i="0"/>
              <a:t>granular COVERAGE of major metropolises within  select states</a:t>
            </a:r>
          </a:p>
        </p:txBody>
      </p:sp>
      <p:sp>
        <p:nvSpPr>
          <p:cNvPr id="27" name="TextBox 26">
            <a:extLst>
              <a:ext uri="{FF2B5EF4-FFF2-40B4-BE49-F238E27FC236}">
                <a16:creationId xmlns:a16="http://schemas.microsoft.com/office/drawing/2014/main" id="{CF421A39-8E97-FE85-B899-B9F8EB7345ED}"/>
              </a:ext>
            </a:extLst>
          </p:cNvPr>
          <p:cNvSpPr txBox="1"/>
          <p:nvPr/>
        </p:nvSpPr>
        <p:spPr>
          <a:xfrm>
            <a:off x="731046" y="3064180"/>
            <a:ext cx="2982443" cy="2431435"/>
          </a:xfrm>
          <a:prstGeom prst="rect">
            <a:avLst/>
          </a:prstGeom>
          <a:noFill/>
        </p:spPr>
        <p:txBody>
          <a:bodyPr wrap="square" lIns="91440" tIns="45720" rIns="91440" bIns="45720" anchor="t">
            <a:spAutoFit/>
          </a:bodyPr>
          <a:lstStyle/>
          <a:p>
            <a:pPr algn="ctr"/>
            <a:r>
              <a:rPr lang="en-US" sz="1600" b="1">
                <a:latin typeface="Arial"/>
                <a:cs typeface="Arial"/>
              </a:rPr>
              <a:t>New National Practice Area Tables</a:t>
            </a:r>
            <a:br>
              <a:rPr lang="en-US" b="0" i="0">
                <a:latin typeface="Arial"/>
              </a:rPr>
            </a:br>
            <a:endParaRPr lang="en-US" sz="1400">
              <a:latin typeface="Arial"/>
              <a:ea typeface="Calibri" panose="020F0502020204030204"/>
              <a:cs typeface="Calibri" panose="020F0502020204030204"/>
            </a:endParaRPr>
          </a:p>
          <a:p>
            <a:pPr algn="ctr"/>
            <a:r>
              <a:rPr lang="en-US" sz="1400">
                <a:latin typeface="Arial"/>
                <a:ea typeface="+mn-lt"/>
                <a:cs typeface="+mn-lt"/>
              </a:rPr>
              <a:t>Consumer class action </a:t>
            </a:r>
            <a:endParaRPr lang="en-US">
              <a:latin typeface="Arial"/>
              <a:ea typeface="Calibri" panose="020F0502020204030204"/>
              <a:cs typeface="Calibri" panose="020F0502020204030204"/>
            </a:endParaRPr>
          </a:p>
          <a:p>
            <a:pPr algn="ctr"/>
            <a:endParaRPr lang="en-US">
              <a:latin typeface="Arial"/>
              <a:ea typeface="Calibri" panose="020F0502020204030204"/>
              <a:cs typeface="Calibri" panose="020F0502020204030204"/>
            </a:endParaRPr>
          </a:p>
          <a:p>
            <a:pPr algn="ctr"/>
            <a:r>
              <a:rPr lang="en-US" sz="1400">
                <a:latin typeface="Arial"/>
                <a:ea typeface="+mn-lt"/>
                <a:cs typeface="+mn-lt"/>
              </a:rPr>
              <a:t>Privacy/data security</a:t>
            </a:r>
            <a:endParaRPr lang="en-US">
              <a:latin typeface="Arial"/>
              <a:ea typeface="+mn-lt"/>
              <a:cs typeface="+mn-lt"/>
            </a:endParaRPr>
          </a:p>
          <a:p>
            <a:pPr algn="ctr"/>
            <a:r>
              <a:rPr lang="en-US" sz="1200" i="1">
                <a:latin typeface="Arial"/>
                <a:ea typeface="+mn-lt"/>
                <a:cs typeface="+mn-lt"/>
              </a:rPr>
              <a:t>(class action and single action) </a:t>
            </a:r>
            <a:endParaRPr lang="en-US" sz="1200" i="1">
              <a:latin typeface="Arial"/>
              <a:ea typeface="Calibri" panose="020F0502020204030204"/>
              <a:cs typeface="Calibri" panose="020F0502020204030204"/>
            </a:endParaRPr>
          </a:p>
          <a:p>
            <a:pPr algn="ctr"/>
            <a:endParaRPr lang="en-US">
              <a:latin typeface="Arial"/>
              <a:ea typeface="Calibri" panose="020F0502020204030204"/>
              <a:cs typeface="Calibri" panose="020F0502020204030204"/>
            </a:endParaRPr>
          </a:p>
          <a:p>
            <a:pPr algn="ctr"/>
            <a:r>
              <a:rPr lang="en-US" sz="1400">
                <a:latin typeface="Arial"/>
                <a:ea typeface="+mn-lt"/>
                <a:cs typeface="+mn-lt"/>
              </a:rPr>
              <a:t>Health and Life Sciences litigation</a:t>
            </a:r>
            <a:endParaRPr lang="en-US">
              <a:latin typeface="Arial"/>
              <a:ea typeface="+mn-lt"/>
              <a:cs typeface="+mn-lt"/>
            </a:endParaRPr>
          </a:p>
          <a:p>
            <a:pPr algn="ctr"/>
            <a:r>
              <a:rPr lang="en-US" sz="1200" i="1">
                <a:latin typeface="Arial"/>
                <a:ea typeface="+mn-lt"/>
                <a:cs typeface="+mn-lt"/>
              </a:rPr>
              <a:t>(Non-IP)</a:t>
            </a:r>
            <a:endParaRPr lang="en-US" sz="1600" i="1">
              <a:latin typeface="Arial"/>
              <a:ea typeface="Calibri"/>
              <a:cs typeface="Calibri"/>
            </a:endParaRPr>
          </a:p>
        </p:txBody>
      </p:sp>
      <p:sp>
        <p:nvSpPr>
          <p:cNvPr id="11" name="TextBox 10">
            <a:extLst>
              <a:ext uri="{FF2B5EF4-FFF2-40B4-BE49-F238E27FC236}">
                <a16:creationId xmlns:a16="http://schemas.microsoft.com/office/drawing/2014/main" id="{EEF75DA0-6552-F740-26C7-F2F05351A943}"/>
              </a:ext>
            </a:extLst>
          </p:cNvPr>
          <p:cNvSpPr txBox="1"/>
          <p:nvPr/>
        </p:nvSpPr>
        <p:spPr>
          <a:xfrm>
            <a:off x="7955844" y="3211760"/>
            <a:ext cx="3769497"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lvl="1" algn="ctr"/>
            <a:r>
              <a:rPr lang="en-US" sz="1400" b="1">
                <a:latin typeface="Arial"/>
                <a:ea typeface="Arial"/>
                <a:cs typeface="Arial"/>
              </a:rPr>
              <a:t>CA</a:t>
            </a:r>
            <a:r>
              <a:rPr lang="en-US" sz="1400" baseline="0">
                <a:latin typeface="Arial"/>
                <a:ea typeface="Arial"/>
                <a:cs typeface="Arial"/>
              </a:rPr>
              <a:t>: Los Angeles</a:t>
            </a:r>
            <a:r>
              <a:rPr lang="en-US" sz="1400">
                <a:latin typeface="Arial"/>
                <a:ea typeface="Arial"/>
                <a:cs typeface="Arial"/>
              </a:rPr>
              <a:t>;</a:t>
            </a:r>
            <a:r>
              <a:rPr lang="en-US" sz="1400" baseline="0">
                <a:latin typeface="Arial"/>
                <a:ea typeface="Arial"/>
                <a:cs typeface="Arial"/>
              </a:rPr>
              <a:t> San Francisco</a:t>
            </a:r>
            <a:r>
              <a:rPr lang="en-US" sz="1400">
                <a:latin typeface="Arial"/>
                <a:ea typeface="Arial"/>
                <a:cs typeface="Arial"/>
              </a:rPr>
              <a:t>;</a:t>
            </a:r>
            <a:r>
              <a:rPr lang="en-US" sz="1400" baseline="0">
                <a:latin typeface="Arial"/>
                <a:ea typeface="Arial"/>
                <a:cs typeface="Arial"/>
              </a:rPr>
              <a:t> San Diego</a:t>
            </a:r>
            <a:r>
              <a:rPr lang="en-US" sz="1400">
                <a:latin typeface="Arial"/>
                <a:ea typeface="Arial"/>
                <a:cs typeface="Arial"/>
              </a:rPr>
              <a:t>; </a:t>
            </a:r>
            <a:r>
              <a:rPr lang="en-US" sz="1400" baseline="0">
                <a:latin typeface="Arial"/>
                <a:ea typeface="Arial"/>
                <a:cs typeface="Arial"/>
              </a:rPr>
              <a:t>Silicon Valley</a:t>
            </a:r>
            <a:r>
              <a:rPr lang="en-US" sz="1400">
                <a:latin typeface="Arial"/>
                <a:ea typeface="Arial"/>
                <a:cs typeface="Arial"/>
              </a:rPr>
              <a:t>​</a:t>
            </a:r>
            <a:endParaRPr lang="en-US">
              <a:latin typeface="Arial"/>
              <a:ea typeface="Calibri"/>
              <a:cs typeface="Calibri"/>
            </a:endParaRPr>
          </a:p>
          <a:p>
            <a:pPr marL="0" lvl="1" algn="ctr"/>
            <a:endParaRPr lang="en-US" sz="1400" b="1">
              <a:latin typeface="Arial"/>
              <a:ea typeface="Arial"/>
              <a:cs typeface="Arial"/>
            </a:endParaRPr>
          </a:p>
          <a:p>
            <a:pPr marL="0" lvl="1" algn="ctr"/>
            <a:r>
              <a:rPr lang="en-US" sz="1400" b="1">
                <a:latin typeface="Arial"/>
                <a:ea typeface="Arial"/>
                <a:cs typeface="Arial"/>
              </a:rPr>
              <a:t>FL</a:t>
            </a:r>
            <a:r>
              <a:rPr lang="en-US" sz="1400" baseline="0">
                <a:latin typeface="Arial"/>
                <a:ea typeface="Arial"/>
                <a:cs typeface="Arial"/>
              </a:rPr>
              <a:t>: Miami</a:t>
            </a:r>
            <a:r>
              <a:rPr lang="en-US" sz="1400">
                <a:latin typeface="Arial"/>
                <a:ea typeface="Arial"/>
                <a:cs typeface="Arial"/>
              </a:rPr>
              <a:t>;</a:t>
            </a:r>
            <a:r>
              <a:rPr lang="en-US" sz="1400" baseline="0">
                <a:latin typeface="Arial"/>
                <a:ea typeface="Arial"/>
                <a:cs typeface="Arial"/>
              </a:rPr>
              <a:t> Tampa</a:t>
            </a:r>
            <a:r>
              <a:rPr lang="en-US" sz="1400">
                <a:latin typeface="Arial"/>
                <a:ea typeface="Arial"/>
                <a:cs typeface="Arial"/>
              </a:rPr>
              <a:t>​</a:t>
            </a:r>
            <a:endParaRPr lang="en-US">
              <a:latin typeface="Arial"/>
              <a:ea typeface="Calibri" panose="020F0502020204030204"/>
              <a:cs typeface="Calibri" panose="020F0502020204030204"/>
            </a:endParaRPr>
          </a:p>
          <a:p>
            <a:pPr marL="0" lvl="1" algn="ctr"/>
            <a:endParaRPr lang="en-US" sz="1400">
              <a:latin typeface="Arial"/>
              <a:ea typeface="Calibri"/>
              <a:cs typeface="Calibri"/>
            </a:endParaRPr>
          </a:p>
          <a:p>
            <a:pPr marL="0" lvl="1" algn="ctr"/>
            <a:r>
              <a:rPr lang="en-US" sz="1400" b="1">
                <a:latin typeface="Arial"/>
                <a:ea typeface="Arial"/>
                <a:cs typeface="Arial"/>
              </a:rPr>
              <a:t>NC</a:t>
            </a:r>
            <a:r>
              <a:rPr lang="en-US" sz="1400" baseline="0">
                <a:latin typeface="Arial"/>
                <a:ea typeface="Arial"/>
                <a:cs typeface="Arial"/>
              </a:rPr>
              <a:t>: Charlotte</a:t>
            </a:r>
            <a:r>
              <a:rPr lang="en-US" sz="1400">
                <a:latin typeface="Arial"/>
                <a:ea typeface="Arial"/>
                <a:cs typeface="Arial"/>
              </a:rPr>
              <a:t>;</a:t>
            </a:r>
            <a:r>
              <a:rPr lang="en-US" sz="1400" baseline="0">
                <a:latin typeface="Arial"/>
                <a:ea typeface="Arial"/>
                <a:cs typeface="Arial"/>
              </a:rPr>
              <a:t> Raleigh</a:t>
            </a:r>
            <a:r>
              <a:rPr lang="en-US" sz="1400">
                <a:latin typeface="Arial"/>
                <a:ea typeface="Arial"/>
                <a:cs typeface="Arial"/>
              </a:rPr>
              <a:t>​</a:t>
            </a:r>
            <a:endParaRPr lang="en-US">
              <a:latin typeface="Arial"/>
              <a:ea typeface="Calibri" panose="020F0502020204030204"/>
              <a:cs typeface="Calibri" panose="020F0502020204030204"/>
            </a:endParaRPr>
          </a:p>
          <a:p>
            <a:pPr marL="0" lvl="1" algn="ctr"/>
            <a:endParaRPr lang="en-US" sz="1400" b="1">
              <a:latin typeface="Arial"/>
              <a:ea typeface="Arial"/>
              <a:cs typeface="Arial"/>
            </a:endParaRPr>
          </a:p>
          <a:p>
            <a:pPr marL="0" lvl="1" algn="ctr"/>
            <a:r>
              <a:rPr lang="en-US" sz="1400" b="1">
                <a:latin typeface="Arial"/>
                <a:ea typeface="Calibri"/>
                <a:cs typeface="Calibri"/>
              </a:rPr>
              <a:t>OH</a:t>
            </a:r>
            <a:r>
              <a:rPr lang="en-US" sz="1400">
                <a:latin typeface="Arial"/>
                <a:ea typeface="Calibri"/>
                <a:cs typeface="Calibri"/>
              </a:rPr>
              <a:t>: Cleveland; Cincinnati </a:t>
            </a:r>
            <a:endParaRPr lang="en-US">
              <a:latin typeface="Arial"/>
              <a:cs typeface="Arial"/>
            </a:endParaRPr>
          </a:p>
          <a:p>
            <a:pPr marL="0" lvl="1" algn="ctr"/>
            <a:endParaRPr lang="en-US" sz="1400">
              <a:latin typeface="Arial"/>
              <a:ea typeface="Calibri"/>
              <a:cs typeface="Calibri"/>
            </a:endParaRPr>
          </a:p>
          <a:p>
            <a:pPr marL="0" lvl="1" algn="ctr"/>
            <a:r>
              <a:rPr lang="en-US" sz="1400" b="1">
                <a:latin typeface="Arial"/>
                <a:ea typeface="Arial"/>
                <a:cs typeface="Arial"/>
              </a:rPr>
              <a:t>PA</a:t>
            </a:r>
            <a:r>
              <a:rPr lang="en-US" sz="1400" baseline="0">
                <a:latin typeface="Arial"/>
                <a:ea typeface="Arial"/>
                <a:cs typeface="Arial"/>
              </a:rPr>
              <a:t>: Philadelphia</a:t>
            </a:r>
            <a:r>
              <a:rPr lang="en-US" sz="1400">
                <a:latin typeface="Arial"/>
                <a:ea typeface="Arial"/>
                <a:cs typeface="Arial"/>
              </a:rPr>
              <a:t>;</a:t>
            </a:r>
            <a:r>
              <a:rPr lang="en-US" sz="1400" baseline="0">
                <a:latin typeface="Arial"/>
                <a:ea typeface="Arial"/>
                <a:cs typeface="Arial"/>
              </a:rPr>
              <a:t> </a:t>
            </a:r>
            <a:r>
              <a:rPr lang="en-US" sz="1400">
                <a:latin typeface="Arial"/>
                <a:ea typeface="Arial"/>
                <a:cs typeface="Arial"/>
              </a:rPr>
              <a:t>Pittsburgh</a:t>
            </a:r>
          </a:p>
          <a:p>
            <a:pPr marL="0" lvl="1" algn="ctr"/>
            <a:endParaRPr lang="en-US" sz="1400">
              <a:latin typeface="Arial"/>
              <a:ea typeface="Calibri" panose="020F0502020204030204"/>
              <a:cs typeface="Arial"/>
            </a:endParaRPr>
          </a:p>
          <a:p>
            <a:pPr marL="0" lvl="1" algn="ctr"/>
            <a:r>
              <a:rPr lang="en-US" sz="1400" b="1">
                <a:latin typeface="Arial"/>
                <a:ea typeface="Calibri" panose="020F0502020204030204"/>
                <a:cs typeface="Calibri"/>
              </a:rPr>
              <a:t>TX</a:t>
            </a:r>
            <a:r>
              <a:rPr lang="en-US" sz="1400">
                <a:latin typeface="Arial"/>
                <a:ea typeface="Calibri" panose="020F0502020204030204"/>
                <a:cs typeface="Calibri"/>
              </a:rPr>
              <a:t>: Houston; Dallas; Austin </a:t>
            </a:r>
            <a:endParaRPr lang="en-US">
              <a:latin typeface="Arial"/>
              <a:cs typeface="Arial"/>
            </a:endParaRPr>
          </a:p>
        </p:txBody>
      </p:sp>
      <p:sp>
        <p:nvSpPr>
          <p:cNvPr id="12" name="Oval 11">
            <a:extLst>
              <a:ext uri="{FF2B5EF4-FFF2-40B4-BE49-F238E27FC236}">
                <a16:creationId xmlns:a16="http://schemas.microsoft.com/office/drawing/2014/main" id="{9A4D61AF-C724-8A23-531F-7ABFE099CFAA}"/>
              </a:ext>
            </a:extLst>
          </p:cNvPr>
          <p:cNvSpPr/>
          <p:nvPr/>
        </p:nvSpPr>
        <p:spPr>
          <a:xfrm>
            <a:off x="5401031" y="2097833"/>
            <a:ext cx="743080" cy="743080"/>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txBody>
          <a:bodyPr/>
          <a:lstStyle/>
          <a:p>
            <a:endParaRPr lang="en-US"/>
          </a:p>
        </p:txBody>
      </p:sp>
      <p:sp>
        <p:nvSpPr>
          <p:cNvPr id="15" name="Rectangle 14" descr="Gavel">
            <a:extLst>
              <a:ext uri="{FF2B5EF4-FFF2-40B4-BE49-F238E27FC236}">
                <a16:creationId xmlns:a16="http://schemas.microsoft.com/office/drawing/2014/main" id="{8C87861C-626C-B5A1-C06F-8BC564040056}"/>
              </a:ext>
            </a:extLst>
          </p:cNvPr>
          <p:cNvSpPr/>
          <p:nvPr/>
        </p:nvSpPr>
        <p:spPr>
          <a:xfrm>
            <a:off x="5559392" y="2227082"/>
            <a:ext cx="426357" cy="426357"/>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6" name="TextBox 15">
            <a:extLst>
              <a:ext uri="{FF2B5EF4-FFF2-40B4-BE49-F238E27FC236}">
                <a16:creationId xmlns:a16="http://schemas.microsoft.com/office/drawing/2014/main" id="{417F5492-20AC-EA57-21CF-0F099ADFCFDA}"/>
              </a:ext>
            </a:extLst>
          </p:cNvPr>
          <p:cNvSpPr txBox="1"/>
          <p:nvPr/>
        </p:nvSpPr>
        <p:spPr>
          <a:xfrm>
            <a:off x="4059854" y="2948492"/>
            <a:ext cx="3462571" cy="3139321"/>
          </a:xfrm>
          <a:prstGeom prst="rect">
            <a:avLst/>
          </a:prstGeom>
          <a:noFill/>
        </p:spPr>
        <p:txBody>
          <a:bodyPr wrap="square" lIns="91440" tIns="45720" rIns="91440" bIns="45720" anchor="t">
            <a:spAutoFit/>
          </a:bodyPr>
          <a:lstStyle/>
          <a:p>
            <a:pPr algn="ctr"/>
            <a:r>
              <a:rPr lang="en-US" sz="1600" b="1">
                <a:latin typeface="Arial"/>
                <a:cs typeface="Arial"/>
              </a:rPr>
              <a:t>New State Practice Area Tables</a:t>
            </a:r>
            <a:br>
              <a:rPr lang="en-US" b="0" i="0">
                <a:latin typeface="Arial"/>
              </a:rPr>
            </a:br>
            <a:endParaRPr lang="en-US" sz="1400">
              <a:latin typeface="Arial"/>
              <a:ea typeface="Calibri" panose="020F0502020204030204"/>
              <a:cs typeface="Calibri" panose="020F0502020204030204"/>
            </a:endParaRPr>
          </a:p>
          <a:p>
            <a:pPr algn="ctr"/>
            <a:r>
              <a:rPr lang="en-US" sz="1400" b="1">
                <a:latin typeface="Arial"/>
                <a:ea typeface="+mn-lt"/>
                <a:cs typeface="+mn-lt"/>
              </a:rPr>
              <a:t>California</a:t>
            </a:r>
            <a:r>
              <a:rPr lang="en-US" sz="1400">
                <a:latin typeface="Arial"/>
                <a:ea typeface="+mn-lt"/>
                <a:cs typeface="+mn-lt"/>
              </a:rPr>
              <a:t>: Employment; Tech patents </a:t>
            </a:r>
          </a:p>
          <a:p>
            <a:pPr algn="ctr"/>
            <a:endParaRPr lang="en-US" sz="1400">
              <a:latin typeface="Arial"/>
              <a:ea typeface="+mn-lt"/>
              <a:cs typeface="+mn-lt"/>
            </a:endParaRPr>
          </a:p>
          <a:p>
            <a:pPr algn="ctr"/>
            <a:r>
              <a:rPr lang="en-US" sz="1400" b="1">
                <a:latin typeface="Arial"/>
                <a:ea typeface="+mn-lt"/>
                <a:cs typeface="+mn-lt"/>
              </a:rPr>
              <a:t>Florida</a:t>
            </a:r>
            <a:r>
              <a:rPr lang="en-US" sz="1400">
                <a:latin typeface="Arial"/>
                <a:ea typeface="+mn-lt"/>
                <a:cs typeface="+mn-lt"/>
              </a:rPr>
              <a:t>: Real estate; International Arbitration</a:t>
            </a:r>
          </a:p>
          <a:p>
            <a:pPr algn="ctr"/>
            <a:endParaRPr lang="en-US" sz="1400">
              <a:latin typeface="Arial"/>
              <a:ea typeface="+mn-lt"/>
              <a:cs typeface="+mn-lt"/>
            </a:endParaRPr>
          </a:p>
          <a:p>
            <a:pPr algn="ctr"/>
            <a:r>
              <a:rPr lang="en-US" sz="1400" b="1">
                <a:latin typeface="Arial"/>
                <a:ea typeface="+mn-lt"/>
                <a:cs typeface="+mn-lt"/>
              </a:rPr>
              <a:t>Illinois</a:t>
            </a:r>
            <a:r>
              <a:rPr lang="en-US" sz="1400">
                <a:latin typeface="Arial"/>
                <a:ea typeface="+mn-lt"/>
                <a:cs typeface="+mn-lt"/>
              </a:rPr>
              <a:t>: Product liability;</a:t>
            </a:r>
            <a:endParaRPr lang="en-US" sz="1400">
              <a:latin typeface="Arial"/>
              <a:ea typeface="Calibri"/>
              <a:cs typeface="Calibri"/>
            </a:endParaRPr>
          </a:p>
          <a:p>
            <a:pPr algn="ctr"/>
            <a:r>
              <a:rPr lang="en-US" sz="1400">
                <a:latin typeface="Arial"/>
                <a:ea typeface="+mn-lt"/>
                <a:cs typeface="+mn-lt"/>
              </a:rPr>
              <a:t>Antitrust/competition</a:t>
            </a:r>
          </a:p>
          <a:p>
            <a:pPr algn="ctr"/>
            <a:endParaRPr lang="en-US" sz="1400">
              <a:latin typeface="Arial"/>
              <a:ea typeface="+mn-lt"/>
              <a:cs typeface="+mn-lt"/>
            </a:endParaRPr>
          </a:p>
          <a:p>
            <a:pPr algn="ctr"/>
            <a:r>
              <a:rPr lang="en-US" sz="1400" b="1">
                <a:latin typeface="Arial"/>
                <a:ea typeface="+mn-lt"/>
                <a:cs typeface="+mn-lt"/>
              </a:rPr>
              <a:t>Massachusetts</a:t>
            </a:r>
            <a:r>
              <a:rPr lang="en-US" sz="1400">
                <a:latin typeface="Arial"/>
                <a:ea typeface="+mn-lt"/>
                <a:cs typeface="+mn-lt"/>
              </a:rPr>
              <a:t>: Life sciences; tech patents </a:t>
            </a:r>
          </a:p>
          <a:p>
            <a:pPr algn="ctr"/>
            <a:endParaRPr lang="en-US" sz="1400">
              <a:latin typeface="Arial"/>
              <a:ea typeface="Calibri"/>
              <a:cs typeface="Calibri"/>
            </a:endParaRPr>
          </a:p>
          <a:p>
            <a:pPr algn="ctr"/>
            <a:r>
              <a:rPr lang="en-US" sz="1400" b="1">
                <a:latin typeface="Arial"/>
                <a:ea typeface="Calibri"/>
                <a:cs typeface="Calibri"/>
              </a:rPr>
              <a:t>Texas</a:t>
            </a:r>
            <a:r>
              <a:rPr lang="en-US" sz="1400">
                <a:latin typeface="Arial"/>
                <a:ea typeface="Calibri"/>
                <a:cs typeface="Calibri"/>
              </a:rPr>
              <a:t>: Energy; IP</a:t>
            </a:r>
            <a:endParaRPr lang="en-US">
              <a:latin typeface="Arial"/>
              <a:cs typeface="Arial"/>
            </a:endParaRPr>
          </a:p>
        </p:txBody>
      </p:sp>
      <p:sp>
        <p:nvSpPr>
          <p:cNvPr id="2" name="TextBox 1">
            <a:extLst>
              <a:ext uri="{FF2B5EF4-FFF2-40B4-BE49-F238E27FC236}">
                <a16:creationId xmlns:a16="http://schemas.microsoft.com/office/drawing/2014/main" id="{050B1EF5-0C8C-1AD8-094C-3181FCE8ACAB}"/>
              </a:ext>
            </a:extLst>
          </p:cNvPr>
          <p:cNvSpPr txBox="1"/>
          <p:nvPr/>
        </p:nvSpPr>
        <p:spPr>
          <a:xfrm>
            <a:off x="8948352" y="2656567"/>
            <a:ext cx="2777663"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baseline="0">
                <a:latin typeface="Arial"/>
                <a:cs typeface="Arial"/>
              </a:rPr>
              <a:t>New City Ranking Tables</a:t>
            </a:r>
            <a:endParaRPr lang="en-US" sz="1600">
              <a:latin typeface="Arial"/>
              <a:cs typeface="Arial"/>
            </a:endParaRPr>
          </a:p>
          <a:p>
            <a:pPr algn="ctr"/>
            <a:endParaRPr lang="en-US">
              <a:latin typeface="Arial"/>
              <a:cs typeface="Arial"/>
            </a:endParaRPr>
          </a:p>
        </p:txBody>
      </p:sp>
      <p:pic>
        <p:nvPicPr>
          <p:cNvPr id="5" name="Picture 4">
            <a:extLst>
              <a:ext uri="{FF2B5EF4-FFF2-40B4-BE49-F238E27FC236}">
                <a16:creationId xmlns:a16="http://schemas.microsoft.com/office/drawing/2014/main" id="{8785AA91-94A6-3E35-875E-1E7755EDCC99}"/>
              </a:ext>
            </a:extLst>
          </p:cNvPr>
          <p:cNvPicPr>
            <a:picLocks noChangeAspect="1"/>
          </p:cNvPicPr>
          <p:nvPr/>
        </p:nvPicPr>
        <p:blipFill>
          <a:blip r:embed="rId6">
            <a:alphaModFix/>
          </a:blip>
          <a:stretch>
            <a:fillRect/>
          </a:stretch>
        </p:blipFill>
        <p:spPr>
          <a:xfrm>
            <a:off x="9597874" y="-4616"/>
            <a:ext cx="2597972" cy="862583"/>
          </a:xfrm>
          <a:prstGeom prst="rect">
            <a:avLst/>
          </a:prstGeom>
          <a:ln>
            <a:noFill/>
          </a:ln>
        </p:spPr>
      </p:pic>
    </p:spTree>
    <p:extLst>
      <p:ext uri="{BB962C8B-B14F-4D97-AF65-F5344CB8AC3E}">
        <p14:creationId xmlns:p14="http://schemas.microsoft.com/office/powerpoint/2010/main" val="26421784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1450757"/>
          </a:xfrm>
        </p:spPr>
        <p:txBody>
          <a:bodyPr>
            <a:normAutofit/>
          </a:bodyPr>
          <a:lstStyle/>
          <a:p>
            <a:r>
              <a:rPr lang="en-US" b="1">
                <a:latin typeface="+mn-lt"/>
              </a:rPr>
              <a:t>Research Timeline</a:t>
            </a:r>
          </a:p>
        </p:txBody>
      </p:sp>
      <p:sp>
        <p:nvSpPr>
          <p:cNvPr id="5" name="Slide Number Placeholder 4"/>
          <p:cNvSpPr>
            <a:spLocks noGrp="1"/>
          </p:cNvSpPr>
          <p:nvPr>
            <p:ph type="sldNum" sz="quarter" idx="12"/>
          </p:nvPr>
        </p:nvSpPr>
        <p:spPr>
          <a:xfrm>
            <a:off x="9900458" y="6459785"/>
            <a:ext cx="1312025" cy="365125"/>
          </a:xfrm>
        </p:spPr>
        <p:txBody>
          <a:bodyPr>
            <a:normAutofit/>
          </a:bodyPr>
          <a:lstStyle/>
          <a:p>
            <a:pPr>
              <a:spcAft>
                <a:spcPts val="600"/>
              </a:spcAft>
            </a:pPr>
            <a:fld id="{8194C3FB-8B8F-4725-9E9F-5233B33E1249}" type="slidenum">
              <a:rPr lang="en-GB"/>
              <a:pPr>
                <a:spcAft>
                  <a:spcPts val="600"/>
                </a:spcAft>
              </a:pPr>
              <a:t>5</a:t>
            </a:fld>
            <a:endParaRPr lang="en-GB"/>
          </a:p>
        </p:txBody>
      </p:sp>
      <p:graphicFrame>
        <p:nvGraphicFramePr>
          <p:cNvPr id="43" name="Content Placeholder 2">
            <a:extLst>
              <a:ext uri="{FF2B5EF4-FFF2-40B4-BE49-F238E27FC236}">
                <a16:creationId xmlns:a16="http://schemas.microsoft.com/office/drawing/2014/main" id="{EF3666AB-C72F-4007-9B6D-574D80C90216}"/>
              </a:ext>
            </a:extLst>
          </p:cNvPr>
          <p:cNvGraphicFramePr/>
          <p:nvPr>
            <p:extLst>
              <p:ext uri="{D42A27DB-BD31-4B8C-83A1-F6EECF244321}">
                <p14:modId xmlns:p14="http://schemas.microsoft.com/office/powerpoint/2010/main" val="614799050"/>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11" name="Picture 210">
            <a:extLst>
              <a:ext uri="{FF2B5EF4-FFF2-40B4-BE49-F238E27FC236}">
                <a16:creationId xmlns:a16="http://schemas.microsoft.com/office/drawing/2014/main" id="{4CCC5F57-BE9D-E6D5-31A1-7E20AB5A12DE}"/>
              </a:ext>
            </a:extLst>
          </p:cNvPr>
          <p:cNvPicPr>
            <a:picLocks noChangeAspect="1"/>
          </p:cNvPicPr>
          <p:nvPr/>
        </p:nvPicPr>
        <p:blipFill>
          <a:blip r:embed="rId7">
            <a:alphaModFix/>
          </a:blip>
          <a:stretch>
            <a:fillRect/>
          </a:stretch>
        </p:blipFill>
        <p:spPr>
          <a:xfrm>
            <a:off x="9597874" y="-4616"/>
            <a:ext cx="2597972" cy="862583"/>
          </a:xfrm>
          <a:prstGeom prst="rect">
            <a:avLst/>
          </a:prstGeom>
          <a:ln>
            <a:noFill/>
          </a:ln>
        </p:spPr>
      </p:pic>
    </p:spTree>
    <p:extLst>
      <p:ext uri="{BB962C8B-B14F-4D97-AF65-F5344CB8AC3E}">
        <p14:creationId xmlns:p14="http://schemas.microsoft.com/office/powerpoint/2010/main" val="2227762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1450757"/>
          </a:xfrm>
        </p:spPr>
        <p:txBody>
          <a:bodyPr>
            <a:normAutofit/>
          </a:bodyPr>
          <a:lstStyle/>
          <a:p>
            <a:r>
              <a:rPr lang="en-GB" b="1">
                <a:latin typeface="+mn-lt"/>
                <a:cs typeface="Arial"/>
              </a:rPr>
              <a:t>Sources of Information</a:t>
            </a:r>
          </a:p>
        </p:txBody>
      </p:sp>
      <p:graphicFrame>
        <p:nvGraphicFramePr>
          <p:cNvPr id="9" name="Content Placeholder 2">
            <a:extLst>
              <a:ext uri="{FF2B5EF4-FFF2-40B4-BE49-F238E27FC236}">
                <a16:creationId xmlns:a16="http://schemas.microsoft.com/office/drawing/2014/main" id="{4CA92117-5BFD-407E-87E4-2834088DF29A}"/>
              </a:ext>
            </a:extLst>
          </p:cNvPr>
          <p:cNvGraphicFramePr>
            <a:graphicFrameLocks noGrp="1"/>
          </p:cNvGraphicFramePr>
          <p:nvPr>
            <p:ph idx="1"/>
            <p:extLst>
              <p:ext uri="{D42A27DB-BD31-4B8C-83A1-F6EECF244321}">
                <p14:modId xmlns:p14="http://schemas.microsoft.com/office/powerpoint/2010/main" val="139263667"/>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34" name="Picture 133">
            <a:extLst>
              <a:ext uri="{FF2B5EF4-FFF2-40B4-BE49-F238E27FC236}">
                <a16:creationId xmlns:a16="http://schemas.microsoft.com/office/drawing/2014/main" id="{3782DAA9-E7BD-4357-2650-3D1EA3B280A8}"/>
              </a:ext>
            </a:extLst>
          </p:cNvPr>
          <p:cNvPicPr>
            <a:picLocks noChangeAspect="1"/>
          </p:cNvPicPr>
          <p:nvPr/>
        </p:nvPicPr>
        <p:blipFill>
          <a:blip r:embed="rId9">
            <a:alphaModFix/>
          </a:blip>
          <a:stretch>
            <a:fillRect/>
          </a:stretch>
        </p:blipFill>
        <p:spPr>
          <a:xfrm>
            <a:off x="9597874" y="-4616"/>
            <a:ext cx="2597972" cy="862583"/>
          </a:xfrm>
          <a:prstGeom prst="rect">
            <a:avLst/>
          </a:prstGeom>
          <a:ln>
            <a:noFill/>
          </a:ln>
        </p:spPr>
      </p:pic>
    </p:spTree>
    <p:custDataLst>
      <p:tags r:id="rId1"/>
    </p:custDataLst>
    <p:extLst>
      <p:ext uri="{BB962C8B-B14F-4D97-AF65-F5344CB8AC3E}">
        <p14:creationId xmlns:p14="http://schemas.microsoft.com/office/powerpoint/2010/main" val="3038053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C17B7BB-9A1F-4D78-A275-8A09DB1A1B9A}"/>
              </a:ext>
            </a:extLst>
          </p:cNvPr>
          <p:cNvSpPr txBox="1"/>
          <p:nvPr/>
        </p:nvSpPr>
        <p:spPr>
          <a:xfrm>
            <a:off x="1108331" y="873843"/>
            <a:ext cx="9290172" cy="841157"/>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defTabSz="914400">
              <a:lnSpc>
                <a:spcPct val="85000"/>
              </a:lnSpc>
              <a:spcBef>
                <a:spcPct val="0"/>
              </a:spcBef>
              <a:spcAft>
                <a:spcPts val="600"/>
              </a:spcAft>
            </a:pPr>
            <a:r>
              <a:rPr lang="en-US" sz="4400" b="1" spc="-50">
                <a:solidFill>
                  <a:schemeClr val="tx1">
                    <a:lumMod val="75000"/>
                    <a:lumOff val="25000"/>
                  </a:schemeClr>
                </a:solidFill>
                <a:latin typeface="Arial"/>
                <a:ea typeface="+mj-ea"/>
                <a:cs typeface="Arial"/>
              </a:rPr>
              <a:t>Completing your Submission</a:t>
            </a:r>
          </a:p>
        </p:txBody>
      </p:sp>
      <p:cxnSp>
        <p:nvCxnSpPr>
          <p:cNvPr id="42" name="Straight Connector 41">
            <a:extLst>
              <a:ext uri="{FF2B5EF4-FFF2-40B4-BE49-F238E27FC236}">
                <a16:creationId xmlns:a16="http://schemas.microsoft.com/office/drawing/2014/main" id="{E622A300-A12E-4C3D-A574-71AFFA8F2B5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40096" y="2085703"/>
            <a:ext cx="411480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pic>
        <p:nvPicPr>
          <p:cNvPr id="2" name="Graphic 2" descr="Clipboard with solid fill">
            <a:extLst>
              <a:ext uri="{FF2B5EF4-FFF2-40B4-BE49-F238E27FC236}">
                <a16:creationId xmlns:a16="http://schemas.microsoft.com/office/drawing/2014/main" id="{CED721FC-AD99-47CC-97FF-EF6741DA592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11022" y="2657963"/>
            <a:ext cx="2295082" cy="2295082"/>
          </a:xfrm>
          <a:prstGeom prst="rect">
            <a:avLst/>
          </a:prstGeom>
        </p:spPr>
      </p:pic>
      <p:sp>
        <p:nvSpPr>
          <p:cNvPr id="27" name="TextBox 26">
            <a:extLst>
              <a:ext uri="{FF2B5EF4-FFF2-40B4-BE49-F238E27FC236}">
                <a16:creationId xmlns:a16="http://schemas.microsoft.com/office/drawing/2014/main" id="{EB2DB40A-BE63-45CF-929E-9E1DD06314DB}"/>
              </a:ext>
            </a:extLst>
          </p:cNvPr>
          <p:cNvSpPr txBox="1"/>
          <p:nvPr/>
        </p:nvSpPr>
        <p:spPr>
          <a:xfrm>
            <a:off x="3526000" y="2575795"/>
            <a:ext cx="7694228" cy="2389197"/>
          </a:xfrm>
          <a:prstGeom prst="rect">
            <a:avLst/>
          </a:prstGeom>
        </p:spPr>
        <p:txBody>
          <a:bodyPr rot="0" spcFirstLastPara="0" vertOverflow="overflow" horzOverflow="overflow" vert="horz" lIns="0" tIns="45720" rIns="0" bIns="45720" numCol="1" spcCol="0" rtlCol="0" fromWordArt="0" anchor="t" anchorCtr="0" forceAA="0" compatLnSpc="1">
            <a:prstTxWarp prst="textNoShape">
              <a:avLst/>
            </a:prstTxWarp>
            <a:normAutofit/>
          </a:bodyPr>
          <a:lstStyle/>
          <a:p>
            <a:pPr marL="285750" indent="-285750" defTabSz="914400">
              <a:lnSpc>
                <a:spcPct val="90000"/>
              </a:lnSpc>
              <a:spcAft>
                <a:spcPts val="600"/>
              </a:spcAft>
              <a:buClr>
                <a:schemeClr val="accent1"/>
              </a:buClr>
              <a:buFont typeface="Calibri" panose="020F0502020204030204" pitchFamily="34" charset="0"/>
              <a:buChar char="•"/>
            </a:pPr>
            <a:r>
              <a:rPr lang="en-US">
                <a:solidFill>
                  <a:schemeClr val="tx1">
                    <a:lumMod val="75000"/>
                    <a:lumOff val="25000"/>
                  </a:schemeClr>
                </a:solidFill>
                <a:latin typeface="Arial"/>
                <a:cs typeface="Arial"/>
              </a:rPr>
              <a:t>Download the necessary documents:</a:t>
            </a:r>
          </a:p>
          <a:p>
            <a:pPr marL="742950" lvl="1" indent="-285750" defTabSz="914400">
              <a:lnSpc>
                <a:spcPct val="90000"/>
              </a:lnSpc>
              <a:spcAft>
                <a:spcPts val="600"/>
              </a:spcAft>
              <a:buClr>
                <a:schemeClr val="accent1"/>
              </a:buClr>
              <a:buFont typeface="Arial" panose="020F0502020204030204" pitchFamily="34" charset="0"/>
              <a:buChar char="•"/>
            </a:pPr>
            <a:r>
              <a:rPr lang="en-US" b="1">
                <a:solidFill>
                  <a:schemeClr val="tx1">
                    <a:lumMod val="75000"/>
                    <a:lumOff val="25000"/>
                  </a:schemeClr>
                </a:solidFill>
                <a:latin typeface="Arial"/>
                <a:cs typeface="Arial"/>
              </a:rPr>
              <a:t>2027 Research Questionnaire</a:t>
            </a:r>
            <a:endParaRPr lang="en-US" b="1">
              <a:solidFill>
                <a:schemeClr val="tx1">
                  <a:lumMod val="75000"/>
                  <a:lumOff val="25000"/>
                </a:schemeClr>
              </a:solidFill>
              <a:latin typeface="Arial"/>
              <a:ea typeface="Calibri" panose="020F0502020204030204"/>
              <a:cs typeface="Calibri"/>
            </a:endParaRPr>
          </a:p>
          <a:p>
            <a:pPr marL="742950" lvl="1" indent="-285750" defTabSz="914400">
              <a:lnSpc>
                <a:spcPct val="90000"/>
              </a:lnSpc>
              <a:spcAft>
                <a:spcPts val="600"/>
              </a:spcAft>
              <a:buClr>
                <a:schemeClr val="accent1"/>
              </a:buClr>
              <a:buFont typeface="Arial" panose="020F0502020204030204" pitchFamily="34" charset="0"/>
              <a:buChar char="•"/>
            </a:pPr>
            <a:r>
              <a:rPr lang="en-US" b="1">
                <a:solidFill>
                  <a:schemeClr val="tx1">
                    <a:lumMod val="75000"/>
                    <a:lumOff val="25000"/>
                  </a:schemeClr>
                </a:solidFill>
                <a:latin typeface="Arial"/>
                <a:cs typeface="Arial"/>
              </a:rPr>
              <a:t>Client Referee Template </a:t>
            </a:r>
            <a:r>
              <a:rPr lang="en-US">
                <a:solidFill>
                  <a:schemeClr val="tx1">
                    <a:lumMod val="75000"/>
                    <a:lumOff val="25000"/>
                  </a:schemeClr>
                </a:solidFill>
                <a:latin typeface="Arial"/>
                <a:cs typeface="Arial"/>
              </a:rPr>
              <a:t>(Excel spreadsheet)</a:t>
            </a:r>
            <a:endParaRPr lang="en-US">
              <a:solidFill>
                <a:schemeClr val="tx1">
                  <a:lumMod val="75000"/>
                  <a:lumOff val="25000"/>
                </a:schemeClr>
              </a:solidFill>
              <a:latin typeface="Arial"/>
              <a:cs typeface="Calibri"/>
            </a:endParaRPr>
          </a:p>
        </p:txBody>
      </p:sp>
      <p:sp>
        <p:nvSpPr>
          <p:cNvPr id="48" name="Rectangle 47">
            <a:extLst>
              <a:ext uri="{FF2B5EF4-FFF2-40B4-BE49-F238E27FC236}">
                <a16:creationId xmlns:a16="http://schemas.microsoft.com/office/drawing/2014/main" id="{54D683B1-E7B7-4AF5-8BF1-00757F13FB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0" name="Rectangle 49">
            <a:extLst>
              <a:ext uri="{FF2B5EF4-FFF2-40B4-BE49-F238E27FC236}">
                <a16:creationId xmlns:a16="http://schemas.microsoft.com/office/drawing/2014/main" id="{7B07ECB0-AC96-4F4F-AB0C-44EA1353C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 name="Slide Number Placeholder 4"/>
          <p:cNvSpPr>
            <a:spLocks noGrp="1"/>
          </p:cNvSpPr>
          <p:nvPr>
            <p:ph type="sldNum" sz="quarter" idx="12"/>
          </p:nvPr>
        </p:nvSpPr>
        <p:spPr>
          <a:xfrm>
            <a:off x="9900458" y="6459785"/>
            <a:ext cx="1312025" cy="365125"/>
          </a:xfrm>
        </p:spPr>
        <p:txBody>
          <a:bodyPr vert="horz" lIns="91440" tIns="45720" rIns="91440" bIns="45720" rtlCol="0" anchor="ctr">
            <a:normAutofit/>
          </a:bodyPr>
          <a:lstStyle/>
          <a:p>
            <a:pPr>
              <a:spcAft>
                <a:spcPts val="600"/>
              </a:spcAft>
            </a:pPr>
            <a:fld id="{8194C3FB-8B8F-4725-9E9F-5233B33E1249}" type="slidenum">
              <a:rPr lang="en-US"/>
              <a:pPr>
                <a:spcAft>
                  <a:spcPts val="600"/>
                </a:spcAft>
              </a:pPr>
              <a:t>7</a:t>
            </a:fld>
            <a:endParaRPr lang="en-US"/>
          </a:p>
        </p:txBody>
      </p:sp>
      <p:sp>
        <p:nvSpPr>
          <p:cNvPr id="46" name="Rectangle 45">
            <a:extLst>
              <a:ext uri="{FF2B5EF4-FFF2-40B4-BE49-F238E27FC236}">
                <a16:creationId xmlns:a16="http://schemas.microsoft.com/office/drawing/2014/main" id="{0B0A69F5-520C-404C-9614-071AAE1387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28588" y="2451014"/>
            <a:ext cx="2567411" cy="3532765"/>
          </a:xfrm>
          <a:prstGeom prst="rect">
            <a:avLst/>
          </a:prstGeom>
          <a:noFill/>
          <a:ln w="635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CBB79C32-BD87-35A3-6048-A30EF2F90589}"/>
              </a:ext>
            </a:extLst>
          </p:cNvPr>
          <p:cNvPicPr>
            <a:picLocks noChangeAspect="1"/>
          </p:cNvPicPr>
          <p:nvPr/>
        </p:nvPicPr>
        <p:blipFill>
          <a:blip r:embed="rId4">
            <a:alphaModFix/>
          </a:blip>
          <a:stretch>
            <a:fillRect/>
          </a:stretch>
        </p:blipFill>
        <p:spPr>
          <a:xfrm>
            <a:off x="9597874" y="-4616"/>
            <a:ext cx="2597972" cy="862583"/>
          </a:xfrm>
          <a:prstGeom prst="rect">
            <a:avLst/>
          </a:prstGeom>
          <a:ln>
            <a:noFill/>
          </a:ln>
        </p:spPr>
      </p:pic>
      <p:sp>
        <p:nvSpPr>
          <p:cNvPr id="3" name="TextBox 2">
            <a:extLst>
              <a:ext uri="{FF2B5EF4-FFF2-40B4-BE49-F238E27FC236}">
                <a16:creationId xmlns:a16="http://schemas.microsoft.com/office/drawing/2014/main" id="{876C3476-A315-97D9-0D81-A571ADE38399}"/>
              </a:ext>
            </a:extLst>
          </p:cNvPr>
          <p:cNvSpPr txBox="1"/>
          <p:nvPr/>
        </p:nvSpPr>
        <p:spPr>
          <a:xfrm>
            <a:off x="3476625" y="3705225"/>
            <a:ext cx="7077075" cy="10233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ts val="1725"/>
              </a:lnSpc>
              <a:buFont typeface="Arial"/>
              <a:buChar char="•"/>
            </a:pPr>
            <a:r>
              <a:rPr lang="en-US" sz="1800" baseline="0">
                <a:solidFill>
                  <a:srgbClr val="404040"/>
                </a:solidFill>
                <a:latin typeface="Arial"/>
                <a:ea typeface="Arial"/>
                <a:cs typeface="Arial"/>
              </a:rPr>
              <a:t>These documents are available as attachments to this Webinar.</a:t>
            </a:r>
            <a:endParaRPr lang="en-US">
              <a:solidFill>
                <a:srgbClr val="000000"/>
              </a:solidFill>
              <a:latin typeface="Calibri" panose="020F0502020204030204"/>
              <a:ea typeface="Calibri" panose="020F0502020204030204"/>
              <a:cs typeface="Calibri" panose="020F0502020204030204"/>
            </a:endParaRPr>
          </a:p>
          <a:p>
            <a:pPr marL="742950" lvl="1" indent="-285750">
              <a:lnSpc>
                <a:spcPts val="1725"/>
              </a:lnSpc>
              <a:buFont typeface="Arial"/>
              <a:buChar char="•"/>
            </a:pPr>
            <a:r>
              <a:rPr lang="en-US" sz="1800" baseline="0">
                <a:solidFill>
                  <a:srgbClr val="404040"/>
                </a:solidFill>
                <a:latin typeface="Arial"/>
                <a:ea typeface="Arial"/>
                <a:cs typeface="Arial"/>
              </a:rPr>
              <a:t>They can also be found on the </a:t>
            </a:r>
            <a:r>
              <a:rPr lang="en-US" sz="1800" u="sng" strike="noStrike" baseline="0">
                <a:solidFill>
                  <a:srgbClr val="404040"/>
                </a:solidFill>
                <a:latin typeface="Arial"/>
                <a:ea typeface="Arial"/>
                <a:cs typeface="Arial"/>
                <a:hlinkClick r:id="rId5">
                  <a:extLst>
                    <a:ext uri="{A12FA001-AC4F-418D-AE19-62706E023703}">
                      <ahyp:hlinkClr xmlns:ahyp="http://schemas.microsoft.com/office/drawing/2018/hyperlinkcolor" val="tx"/>
                    </a:ext>
                  </a:extLst>
                </a:hlinkClick>
              </a:rPr>
              <a:t>Benchmark USA Methodology page</a:t>
            </a:r>
            <a:r>
              <a:rPr lang="en-US" sz="1800">
                <a:latin typeface="Arial"/>
                <a:ea typeface="Arial"/>
                <a:cs typeface="Arial"/>
              </a:rPr>
              <a:t>​</a:t>
            </a:r>
            <a:endParaRPr lang="en-US" sz="1800">
              <a:latin typeface="Calibri" panose="020F0502020204030204"/>
              <a:ea typeface="Calibri" panose="020F0502020204030204"/>
              <a:cs typeface="Calibri" panose="020F0502020204030204"/>
            </a:endParaRPr>
          </a:p>
          <a:p>
            <a:pPr algn="ctr"/>
            <a:endParaRPr lang="en-US"/>
          </a:p>
        </p:txBody>
      </p:sp>
    </p:spTree>
    <p:extLst>
      <p:ext uri="{BB962C8B-B14F-4D97-AF65-F5344CB8AC3E}">
        <p14:creationId xmlns:p14="http://schemas.microsoft.com/office/powerpoint/2010/main" val="7779593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F5B140-244F-C748-AE39-5F088CA9090D}"/>
              </a:ext>
            </a:extLst>
          </p:cNvPr>
          <p:cNvSpPr>
            <a:spLocks noGrp="1"/>
          </p:cNvSpPr>
          <p:nvPr>
            <p:ph type="title"/>
          </p:nvPr>
        </p:nvSpPr>
        <p:spPr>
          <a:xfrm>
            <a:off x="244141" y="700289"/>
            <a:ext cx="5573548" cy="641591"/>
          </a:xfrm>
        </p:spPr>
        <p:txBody>
          <a:bodyPr>
            <a:noAutofit/>
          </a:bodyPr>
          <a:lstStyle/>
          <a:p>
            <a:r>
              <a:rPr lang="en-US" sz="2400" b="1">
                <a:solidFill>
                  <a:schemeClr val="tx1"/>
                </a:solidFill>
                <a:latin typeface="Arial"/>
                <a:cs typeface="Arial"/>
              </a:rPr>
              <a:t>Registering on the </a:t>
            </a:r>
            <a:r>
              <a:rPr lang="en-US" sz="2400" b="1">
                <a:solidFill>
                  <a:schemeClr val="tx1"/>
                </a:solidFill>
                <a:latin typeface="Arial"/>
                <a:cs typeface="Arial"/>
                <a:hlinkClick r:id="rId2">
                  <a:extLst>
                    <a:ext uri="{A12FA001-AC4F-418D-AE19-62706E023703}">
                      <ahyp:hlinkClr xmlns:ahyp="http://schemas.microsoft.com/office/drawing/2018/hyperlinkcolor" val="tx"/>
                    </a:ext>
                  </a:extLst>
                </a:hlinkClick>
              </a:rPr>
              <a:t>Submission Portal</a:t>
            </a:r>
            <a:br>
              <a:rPr lang="en-US" sz="2400" b="1">
                <a:latin typeface="Arial"/>
                <a:cs typeface="Calibri"/>
              </a:rPr>
            </a:br>
            <a:endParaRPr lang="en-US" sz="3600">
              <a:latin typeface="Arial"/>
              <a:cs typeface="Calibri Light" panose="020F0302020204030204"/>
            </a:endParaRPr>
          </a:p>
        </p:txBody>
      </p:sp>
      <p:cxnSp>
        <p:nvCxnSpPr>
          <p:cNvPr id="77" name="Straight Connector 76">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79" name="Rectangle 78">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1" name="Rectangle 80">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1">
            <a:extLst>
              <a:ext uri="{FF2B5EF4-FFF2-40B4-BE49-F238E27FC236}">
                <a16:creationId xmlns:a16="http://schemas.microsoft.com/office/drawing/2014/main" id="{DB08C228-7E34-C14A-877E-126742461EC1}"/>
              </a:ext>
            </a:extLst>
          </p:cNvPr>
          <p:cNvSpPr>
            <a:spLocks noChangeArrowheads="1"/>
          </p:cNvSpPr>
          <p:nvPr/>
        </p:nvSpPr>
        <p:spPr bwMode="auto">
          <a:xfrm>
            <a:off x="-170481" y="7160217"/>
            <a:ext cx="170482" cy="185980"/>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13" name="TextBox 12">
            <a:extLst>
              <a:ext uri="{FF2B5EF4-FFF2-40B4-BE49-F238E27FC236}">
                <a16:creationId xmlns:a16="http://schemas.microsoft.com/office/drawing/2014/main" id="{9D9FAA01-FB74-4141-A687-24EB7EBDB5B5}"/>
              </a:ext>
            </a:extLst>
          </p:cNvPr>
          <p:cNvSpPr txBox="1"/>
          <p:nvPr/>
        </p:nvSpPr>
        <p:spPr>
          <a:xfrm>
            <a:off x="342301" y="1152309"/>
            <a:ext cx="5204252" cy="4555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50" b="1" dirty="0">
                <a:solidFill>
                  <a:srgbClr val="C00000"/>
                </a:solidFill>
                <a:latin typeface="Arial"/>
                <a:cs typeface="Calibri"/>
              </a:rPr>
              <a:t>You must register in order to submit - </a:t>
            </a:r>
            <a:r>
              <a:rPr lang="en-US" sz="1450" i="1" dirty="0">
                <a:solidFill>
                  <a:srgbClr val="000000"/>
                </a:solidFill>
                <a:latin typeface="Arial"/>
                <a:cs typeface="Calibri"/>
              </a:rPr>
              <a:t>Register</a:t>
            </a:r>
            <a:r>
              <a:rPr lang="en-US" sz="1450" i="1" dirty="0">
                <a:latin typeface="Arial"/>
                <a:cs typeface="Calibri"/>
              </a:rPr>
              <a:t> early!</a:t>
            </a:r>
            <a:endParaRPr lang="en-US" sz="1450" i="1">
              <a:latin typeface="Arial"/>
              <a:ea typeface="Calibri"/>
              <a:cs typeface="Calibri"/>
            </a:endParaRPr>
          </a:p>
          <a:p>
            <a:endParaRPr lang="en-US" sz="1450" i="1" dirty="0">
              <a:latin typeface="Arial"/>
              <a:cs typeface="Calibri"/>
            </a:endParaRPr>
          </a:p>
          <a:p>
            <a:r>
              <a:rPr lang="en-US" sz="1450" dirty="0">
                <a:latin typeface="Arial"/>
                <a:cs typeface="Calibri"/>
              </a:rPr>
              <a:t>Create your account - fill in all sections of the registration</a:t>
            </a:r>
            <a:endParaRPr lang="en-US" sz="1450" b="1">
              <a:latin typeface="Arial"/>
              <a:ea typeface="Calibri" panose="020F0502020204030204"/>
              <a:cs typeface="Calibri"/>
            </a:endParaRPr>
          </a:p>
          <a:p>
            <a:pPr marL="285750" indent="-285750">
              <a:buFont typeface="Arial"/>
              <a:buChar char="•"/>
            </a:pPr>
            <a:r>
              <a:rPr lang="en-US" sz="1450" dirty="0">
                <a:latin typeface="Arial"/>
                <a:cs typeface="Calibri"/>
              </a:rPr>
              <a:t>Begin typing your firm name in "Company"</a:t>
            </a:r>
            <a:endParaRPr lang="en-US" sz="1450" dirty="0">
              <a:latin typeface="Arial"/>
              <a:ea typeface="Calibri" panose="020F0502020204030204"/>
              <a:cs typeface="Calibri"/>
            </a:endParaRPr>
          </a:p>
          <a:p>
            <a:pPr marL="285750" indent="-285750">
              <a:buFont typeface="Arial"/>
              <a:buChar char="•"/>
            </a:pPr>
            <a:r>
              <a:rPr lang="en-US" sz="1450" dirty="0">
                <a:latin typeface="Arial"/>
                <a:cs typeface="Calibri"/>
              </a:rPr>
              <a:t>Wait for drop down menu to appear </a:t>
            </a:r>
            <a:r>
              <a:rPr lang="en-US" sz="1450" i="1" dirty="0">
                <a:latin typeface="Arial"/>
                <a:cs typeface="Calibri"/>
              </a:rPr>
              <a:t>(about 3 seconds)</a:t>
            </a:r>
            <a:endParaRPr lang="en-US" sz="1450">
              <a:latin typeface="Arial"/>
              <a:ea typeface="Calibri" panose="020F0502020204030204"/>
              <a:cs typeface="Calibri"/>
            </a:endParaRPr>
          </a:p>
          <a:p>
            <a:pPr marL="285750" indent="-285750">
              <a:buFont typeface="Arial"/>
              <a:buChar char="•"/>
            </a:pPr>
            <a:r>
              <a:rPr lang="en-US" sz="1450" dirty="0">
                <a:latin typeface="Arial"/>
                <a:cs typeface="Calibri"/>
              </a:rPr>
              <a:t>Select your firm in the drop-down</a:t>
            </a:r>
          </a:p>
          <a:p>
            <a:pPr marL="742950" lvl="1" indent="-285750">
              <a:buFont typeface="Arial"/>
              <a:buChar char="•"/>
            </a:pPr>
            <a:r>
              <a:rPr lang="en-US" sz="1450" i="1" dirty="0">
                <a:latin typeface="Arial"/>
                <a:cs typeface="Arial"/>
              </a:rPr>
              <a:t>If your firm does not appear in the drop-down menu, please </a:t>
            </a:r>
            <a:r>
              <a:rPr lang="en-US" sz="1450" i="1" dirty="0">
                <a:latin typeface="Arial"/>
                <a:cs typeface="Arial"/>
                <a:hlinkClick r:id="rId3">
                  <a:extLst>
                    <a:ext uri="{A12FA001-AC4F-418D-AE19-62706E023703}">
                      <ahyp:hlinkClr xmlns:ahyp="http://schemas.microsoft.com/office/drawing/2018/hyperlinkcolor" val="tx"/>
                    </a:ext>
                  </a:extLst>
                </a:hlinkClick>
              </a:rPr>
              <a:t>request having your company added</a:t>
            </a:r>
            <a:endParaRPr lang="en-US" sz="1450" dirty="0">
              <a:latin typeface="Arial"/>
              <a:cs typeface="Calibri"/>
            </a:endParaRPr>
          </a:p>
          <a:p>
            <a:pPr marL="285750" indent="-285750">
              <a:buFont typeface="Arial"/>
              <a:buChar char="•"/>
            </a:pPr>
            <a:r>
              <a:rPr lang="en-US" sz="1450" dirty="0">
                <a:latin typeface="Arial"/>
                <a:cs typeface="Arial"/>
              </a:rPr>
              <a:t>Begin typing in "Country" and select </a:t>
            </a:r>
            <a:r>
              <a:rPr lang="en-US" sz="1450" b="1" dirty="0">
                <a:latin typeface="Arial"/>
                <a:cs typeface="Arial"/>
              </a:rPr>
              <a:t>United States </a:t>
            </a:r>
            <a:r>
              <a:rPr lang="en-US" sz="1450" dirty="0">
                <a:latin typeface="Arial"/>
                <a:cs typeface="Arial"/>
              </a:rPr>
              <a:t>from the drop-down menu (</a:t>
            </a:r>
            <a:r>
              <a:rPr lang="en-US" sz="1450" i="1" dirty="0">
                <a:latin typeface="Arial"/>
                <a:cs typeface="Arial"/>
              </a:rPr>
              <a:t>same 3 second-wait</a:t>
            </a:r>
            <a:r>
              <a:rPr lang="en-US" sz="1450" dirty="0">
                <a:latin typeface="Arial"/>
                <a:cs typeface="Arial"/>
              </a:rPr>
              <a:t>)</a:t>
            </a:r>
            <a:endParaRPr lang="en-US" sz="1450">
              <a:latin typeface="Arial"/>
              <a:ea typeface="Calibri"/>
              <a:cs typeface="Calibri"/>
            </a:endParaRPr>
          </a:p>
          <a:p>
            <a:pPr marL="285750" indent="-285750">
              <a:buFont typeface="Arial"/>
              <a:buChar char="•"/>
            </a:pPr>
            <a:endParaRPr lang="en-US" sz="1450" dirty="0">
              <a:latin typeface="Arial"/>
              <a:cs typeface="Calibri"/>
            </a:endParaRPr>
          </a:p>
          <a:p>
            <a:pPr marL="285750" indent="-285750">
              <a:buFont typeface="Arial"/>
              <a:buChar char="•"/>
            </a:pPr>
            <a:r>
              <a:rPr lang="en-US" sz="1450" dirty="0">
                <a:latin typeface="Arial"/>
                <a:cs typeface="Calibri"/>
              </a:rPr>
              <a:t>If you don't receive an email confirmation, please contact the Accreditation Portal team </a:t>
            </a:r>
            <a:r>
              <a:rPr lang="en-US" sz="1450" dirty="0">
                <a:latin typeface="Arial"/>
                <a:ea typeface="+mn-lt"/>
                <a:cs typeface="+mn-lt"/>
              </a:rPr>
              <a:t>at </a:t>
            </a:r>
            <a:r>
              <a:rPr lang="en-US" sz="1450" dirty="0">
                <a:solidFill>
                  <a:srgbClr val="0070C0"/>
                </a:solidFill>
                <a:latin typeface="Arial"/>
                <a:ea typeface="+mn-lt"/>
                <a:cs typeface="+mn-lt"/>
                <a:hlinkClick r:id="rId4">
                  <a:extLst>
                    <a:ext uri="{A12FA001-AC4F-418D-AE19-62706E023703}">
                      <ahyp:hlinkClr xmlns:ahyp="http://schemas.microsoft.com/office/drawing/2018/hyperlinkcolor" val="tx"/>
                    </a:ext>
                  </a:extLst>
                </a:hlinkClick>
              </a:rPr>
              <a:t>accreditation@legalbenchmarkinggroup.com</a:t>
            </a:r>
            <a:r>
              <a:rPr lang="en-US" sz="1450" dirty="0">
                <a:latin typeface="Arial"/>
                <a:cs typeface="Calibri"/>
              </a:rPr>
              <a:t>. </a:t>
            </a:r>
            <a:endParaRPr lang="en-US" sz="1450">
              <a:latin typeface="Arial"/>
              <a:ea typeface="Calibri"/>
              <a:cs typeface="Calibri"/>
            </a:endParaRPr>
          </a:p>
          <a:p>
            <a:endParaRPr lang="en-US" sz="1450" dirty="0">
              <a:latin typeface="Arial"/>
              <a:cs typeface="Calibri"/>
            </a:endParaRPr>
          </a:p>
          <a:p>
            <a:pPr marL="285750" indent="-285750">
              <a:buFont typeface="Arial"/>
              <a:buChar char="•"/>
            </a:pPr>
            <a:r>
              <a:rPr lang="en-US" sz="1450" b="1" dirty="0">
                <a:latin typeface="Arial"/>
                <a:cs typeface="Calibri"/>
              </a:rPr>
              <a:t>Passwords automatically expire if inactive for 90 days</a:t>
            </a:r>
            <a:r>
              <a:rPr lang="en-US" sz="1450" dirty="0">
                <a:latin typeface="Arial"/>
                <a:cs typeface="Calibri"/>
              </a:rPr>
              <a:t> – if this is the case, or if you've lost/forgotten it, please reset or request a new one immediately.</a:t>
            </a:r>
            <a:endParaRPr lang="en-US" sz="1450">
              <a:latin typeface="Arial"/>
              <a:ea typeface="Calibri"/>
              <a:cs typeface="Calibri"/>
            </a:endParaRPr>
          </a:p>
          <a:p>
            <a:pPr marL="742950" lvl="1" indent="-285750">
              <a:buFont typeface="Arial"/>
              <a:buChar char="•"/>
            </a:pPr>
            <a:r>
              <a:rPr lang="en-US" sz="1450" dirty="0">
                <a:latin typeface="Arial"/>
                <a:cs typeface="Calibri"/>
              </a:rPr>
              <a:t>Do NOT wait until firm submissions are due to request/reset your password.</a:t>
            </a:r>
            <a:endParaRPr lang="en-US" sz="1450">
              <a:latin typeface="Arial"/>
              <a:ea typeface="Calibri"/>
              <a:cs typeface="Calibri"/>
            </a:endParaRPr>
          </a:p>
        </p:txBody>
      </p:sp>
      <p:pic>
        <p:nvPicPr>
          <p:cNvPr id="4" name="Picture 3">
            <a:extLst>
              <a:ext uri="{FF2B5EF4-FFF2-40B4-BE49-F238E27FC236}">
                <a16:creationId xmlns:a16="http://schemas.microsoft.com/office/drawing/2014/main" id="{AA74AECC-4854-ED6D-92A1-59C5C60C93AD}"/>
              </a:ext>
            </a:extLst>
          </p:cNvPr>
          <p:cNvPicPr>
            <a:picLocks noChangeAspect="1"/>
          </p:cNvPicPr>
          <p:nvPr/>
        </p:nvPicPr>
        <p:blipFill>
          <a:blip r:embed="rId5">
            <a:alphaModFix/>
          </a:blip>
          <a:stretch>
            <a:fillRect/>
          </a:stretch>
        </p:blipFill>
        <p:spPr>
          <a:xfrm>
            <a:off x="9597874" y="-4616"/>
            <a:ext cx="2597972" cy="862583"/>
          </a:xfrm>
          <a:prstGeom prst="rect">
            <a:avLst/>
          </a:prstGeom>
          <a:ln>
            <a:noFill/>
          </a:ln>
        </p:spPr>
      </p:pic>
      <p:pic>
        <p:nvPicPr>
          <p:cNvPr id="7" name="Picture 6" descr="A screenshot of a computer screen&#10;&#10;AI-generated content may be incorrect.">
            <a:extLst>
              <a:ext uri="{FF2B5EF4-FFF2-40B4-BE49-F238E27FC236}">
                <a16:creationId xmlns:a16="http://schemas.microsoft.com/office/drawing/2014/main" id="{0275CDBA-5B9A-BCBA-C98D-4DD6B9153D3D}"/>
              </a:ext>
            </a:extLst>
          </p:cNvPr>
          <p:cNvPicPr>
            <a:picLocks noChangeAspect="1"/>
          </p:cNvPicPr>
          <p:nvPr/>
        </p:nvPicPr>
        <p:blipFill>
          <a:blip r:embed="rId6"/>
          <a:stretch>
            <a:fillRect/>
          </a:stretch>
        </p:blipFill>
        <p:spPr>
          <a:xfrm>
            <a:off x="5604852" y="850556"/>
            <a:ext cx="6367009" cy="5320357"/>
          </a:xfrm>
          <a:prstGeom prst="rect">
            <a:avLst/>
          </a:prstGeom>
        </p:spPr>
      </p:pic>
    </p:spTree>
    <p:extLst>
      <p:ext uri="{BB962C8B-B14F-4D97-AF65-F5344CB8AC3E}">
        <p14:creationId xmlns:p14="http://schemas.microsoft.com/office/powerpoint/2010/main" val="1375470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D74541D-862D-AC29-ED6E-6877500D50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7E0223-0BCC-7A01-DED5-4A087B6D258F}"/>
              </a:ext>
            </a:extLst>
          </p:cNvPr>
          <p:cNvSpPr>
            <a:spLocks noGrp="1"/>
          </p:cNvSpPr>
          <p:nvPr>
            <p:ph type="title"/>
          </p:nvPr>
        </p:nvSpPr>
        <p:spPr>
          <a:xfrm>
            <a:off x="1097280" y="286603"/>
            <a:ext cx="10058400" cy="1450757"/>
          </a:xfrm>
        </p:spPr>
        <p:txBody>
          <a:bodyPr>
            <a:normAutofit/>
          </a:bodyPr>
          <a:lstStyle/>
          <a:p>
            <a:r>
              <a:rPr lang="en-US" sz="3600" b="1">
                <a:latin typeface="Arial"/>
                <a:ea typeface="Calibri Light"/>
                <a:cs typeface="Arial"/>
              </a:rPr>
              <a:t>How to Submit on the Submission Portal</a:t>
            </a:r>
            <a:endParaRPr lang="en-GB" sz="3600">
              <a:solidFill>
                <a:srgbClr val="000000"/>
              </a:solidFill>
              <a:latin typeface="Arial"/>
              <a:ea typeface="Calibri Light"/>
              <a:cs typeface="Arial"/>
            </a:endParaRPr>
          </a:p>
        </p:txBody>
      </p:sp>
      <p:pic>
        <p:nvPicPr>
          <p:cNvPr id="134" name="Picture 133">
            <a:extLst>
              <a:ext uri="{FF2B5EF4-FFF2-40B4-BE49-F238E27FC236}">
                <a16:creationId xmlns:a16="http://schemas.microsoft.com/office/drawing/2014/main" id="{CC843F26-509E-41C3-A98B-01A502C8B768}"/>
              </a:ext>
            </a:extLst>
          </p:cNvPr>
          <p:cNvPicPr>
            <a:picLocks noChangeAspect="1"/>
          </p:cNvPicPr>
          <p:nvPr/>
        </p:nvPicPr>
        <p:blipFill>
          <a:blip r:embed="rId4">
            <a:alphaModFix/>
          </a:blip>
          <a:stretch>
            <a:fillRect/>
          </a:stretch>
        </p:blipFill>
        <p:spPr>
          <a:xfrm>
            <a:off x="9597874" y="-4616"/>
            <a:ext cx="2597972" cy="862583"/>
          </a:xfrm>
          <a:prstGeom prst="rect">
            <a:avLst/>
          </a:prstGeom>
          <a:ln>
            <a:noFill/>
          </a:ln>
        </p:spPr>
      </p:pic>
      <p:sp>
        <p:nvSpPr>
          <p:cNvPr id="39" name="Content Placeholder 2">
            <a:extLst>
              <a:ext uri="{FF2B5EF4-FFF2-40B4-BE49-F238E27FC236}">
                <a16:creationId xmlns:a16="http://schemas.microsoft.com/office/drawing/2014/main" id="{35A97D65-DBE3-C8DD-D54A-176F8B476541}"/>
              </a:ext>
            </a:extLst>
          </p:cNvPr>
          <p:cNvSpPr txBox="1">
            <a:spLocks/>
          </p:cNvSpPr>
          <p:nvPr/>
        </p:nvSpPr>
        <p:spPr>
          <a:xfrm>
            <a:off x="1217589" y="1997733"/>
            <a:ext cx="9759871" cy="4103877"/>
          </a:xfrm>
          <a:prstGeom prst="rect">
            <a:avLst/>
          </a:prstGeom>
        </p:spPr>
        <p:txBody>
          <a:bodyPr vert="horz" lIns="0" tIns="45720" rIns="0" bIns="45720" rtlCol="0" anchor="t">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Font typeface="Calibri" panose="020F0502020204030204" pitchFamily="34" charset="0"/>
              <a:buNone/>
            </a:pPr>
            <a:r>
              <a:rPr lang="en-GB" sz="1200" dirty="0">
                <a:latin typeface="Arial"/>
                <a:cs typeface="Calibri"/>
              </a:rPr>
              <a:t>After filling out the relevant research documents and registering for the portal, you are ready to submit!</a:t>
            </a:r>
            <a:endParaRPr lang="en-GB" sz="1200" dirty="0">
              <a:latin typeface="Arial"/>
              <a:ea typeface="Calibri"/>
              <a:cs typeface="Calibri"/>
            </a:endParaRPr>
          </a:p>
          <a:p>
            <a:pPr marL="0" indent="0">
              <a:buNone/>
            </a:pPr>
            <a:r>
              <a:rPr lang="en-GB" sz="1200" b="1" dirty="0">
                <a:latin typeface="Arial"/>
                <a:cs typeface="Calibri"/>
              </a:rPr>
              <a:t>PLEASE NOTE:</a:t>
            </a:r>
            <a:r>
              <a:rPr lang="en-GB" sz="1200" b="1" dirty="0">
                <a:latin typeface="Arial"/>
                <a:ea typeface="Calibri"/>
                <a:cs typeface="Calibri"/>
              </a:rPr>
              <a:t> EACH</a:t>
            </a:r>
            <a:r>
              <a:rPr lang="en-GB" sz="1200" b="1" dirty="0">
                <a:latin typeface="Arial"/>
                <a:ea typeface="+mn-lt"/>
                <a:cs typeface="+mn-lt"/>
              </a:rPr>
              <a:t> FIRM SHOULD ONLY HAVE ONE SUBMISSION / QUESTIONNAIRE – NO MATTER HOW MANY LOCATIONS IT HAS!</a:t>
            </a:r>
            <a:endParaRPr lang="en-GB" b="1" dirty="0">
              <a:latin typeface="Arial"/>
              <a:ea typeface="+mn-lt"/>
              <a:cs typeface="Arial"/>
            </a:endParaRPr>
          </a:p>
          <a:p>
            <a:pPr marL="228600" indent="-228600">
              <a:buAutoNum type="arabicPeriod"/>
            </a:pPr>
            <a:r>
              <a:rPr lang="en-GB" sz="1200" dirty="0">
                <a:latin typeface="Arial"/>
                <a:cs typeface="Calibri"/>
              </a:rPr>
              <a:t>Select 'Benchmark Litigation' from the listed brands (click on the three lines on the upper left)</a:t>
            </a:r>
            <a:endParaRPr lang="en-GB" sz="1200" dirty="0">
              <a:highlight>
                <a:srgbClr val="FFFF00"/>
              </a:highlight>
              <a:latin typeface="Arial"/>
              <a:ea typeface="Calibri"/>
              <a:cs typeface="Calibri"/>
            </a:endParaRPr>
          </a:p>
          <a:p>
            <a:pPr marL="228600" indent="-228600">
              <a:buAutoNum type="arabicPeriod"/>
            </a:pPr>
            <a:r>
              <a:rPr lang="en-GB" sz="1200" dirty="0">
                <a:latin typeface="Arial"/>
                <a:cs typeface="Calibri"/>
              </a:rPr>
              <a:t> Select either the</a:t>
            </a:r>
            <a:r>
              <a:rPr lang="en-GB" sz="1200" b="1" dirty="0">
                <a:latin typeface="Arial"/>
                <a:cs typeface="Calibri"/>
              </a:rPr>
              <a:t> 'United States (National/Multi-State)'</a:t>
            </a:r>
            <a:r>
              <a:rPr lang="en-GB" sz="1200" dirty="0">
                <a:latin typeface="Arial"/>
                <a:cs typeface="Calibri"/>
              </a:rPr>
              <a:t> option or</a:t>
            </a:r>
            <a:r>
              <a:rPr lang="en-GB" sz="1200" b="1" dirty="0">
                <a:latin typeface="Arial"/>
                <a:cs typeface="Calibri"/>
              </a:rPr>
              <a:t> ‘United states (Single-State)’</a:t>
            </a:r>
            <a:r>
              <a:rPr lang="en-GB" sz="1200" dirty="0">
                <a:latin typeface="Arial"/>
                <a:cs typeface="Calibri"/>
              </a:rPr>
              <a:t>.</a:t>
            </a:r>
            <a:endParaRPr lang="en-GB" sz="1200" dirty="0">
              <a:highlight>
                <a:srgbClr val="FFFF00"/>
              </a:highlight>
              <a:latin typeface="Arial"/>
              <a:ea typeface="Calibri"/>
              <a:cs typeface="Calibri"/>
            </a:endParaRPr>
          </a:p>
          <a:p>
            <a:pPr marL="520700" lvl="1">
              <a:buFont typeface="Courier New"/>
              <a:buChar char="o"/>
            </a:pPr>
            <a:r>
              <a:rPr lang="en-GB" sz="1000" b="1" dirty="0">
                <a:latin typeface="Arial"/>
                <a:cs typeface="Calibri"/>
              </a:rPr>
              <a:t>National/Multi-State submission: firms with more than one location </a:t>
            </a:r>
            <a:r>
              <a:rPr lang="en-GB" sz="1000" dirty="0">
                <a:latin typeface="Arial"/>
                <a:cs typeface="Calibri"/>
              </a:rPr>
              <a:t>(</a:t>
            </a:r>
            <a:r>
              <a:rPr lang="en-GB" sz="1000" dirty="0">
                <a:latin typeface="Arial"/>
                <a:ea typeface="+mn-lt"/>
                <a:cs typeface="+mn-lt"/>
              </a:rPr>
              <a:t>e.g.,</a:t>
            </a:r>
            <a:r>
              <a:rPr lang="en-GB" sz="1000" dirty="0">
                <a:latin typeface="Arial"/>
                <a:cs typeface="Calibri"/>
              </a:rPr>
              <a:t> New York </a:t>
            </a:r>
            <a:r>
              <a:rPr lang="en-GB" sz="1000" i="1" dirty="0">
                <a:latin typeface="Arial"/>
                <a:cs typeface="Calibri"/>
              </a:rPr>
              <a:t>and </a:t>
            </a:r>
            <a:r>
              <a:rPr lang="en-GB" sz="1000" dirty="0">
                <a:latin typeface="Arial"/>
                <a:cs typeface="Calibri"/>
              </a:rPr>
              <a:t>California).</a:t>
            </a:r>
          </a:p>
          <a:p>
            <a:pPr marL="520700" lvl="1">
              <a:buFont typeface="Courier New"/>
              <a:buChar char="o"/>
            </a:pPr>
            <a:r>
              <a:rPr lang="en-GB" sz="1000" b="1" dirty="0">
                <a:latin typeface="Arial"/>
                <a:cs typeface="Calibri"/>
              </a:rPr>
              <a:t>Single-state submission: firms</a:t>
            </a:r>
            <a:r>
              <a:rPr lang="en-GB" sz="1000" b="1" dirty="0">
                <a:latin typeface="Arial"/>
                <a:ea typeface="+mn-lt"/>
                <a:cs typeface="+mn-lt"/>
              </a:rPr>
              <a:t> with only one location </a:t>
            </a:r>
            <a:r>
              <a:rPr lang="en-GB" sz="1000" dirty="0">
                <a:latin typeface="Arial"/>
                <a:ea typeface="+mn-lt"/>
                <a:cs typeface="+mn-lt"/>
              </a:rPr>
              <a:t>(</a:t>
            </a:r>
            <a:r>
              <a:rPr lang="en-GB" sz="1000" dirty="0">
                <a:latin typeface="Arial"/>
                <a:ea typeface="+mn-lt"/>
                <a:cs typeface="Arial"/>
              </a:rPr>
              <a:t>e.g.,</a:t>
            </a:r>
            <a:r>
              <a:rPr lang="en-GB" sz="1000" dirty="0">
                <a:latin typeface="Arial"/>
                <a:ea typeface="+mn-lt"/>
                <a:cs typeface="+mn-lt"/>
              </a:rPr>
              <a:t> </a:t>
            </a:r>
            <a:r>
              <a:rPr lang="en-GB" sz="1000" i="1" dirty="0">
                <a:latin typeface="Arial"/>
                <a:ea typeface="+mn-lt"/>
                <a:cs typeface="+mn-lt"/>
              </a:rPr>
              <a:t>only </a:t>
            </a:r>
            <a:r>
              <a:rPr lang="en-GB" sz="1000" dirty="0">
                <a:latin typeface="Arial"/>
                <a:ea typeface="+mn-lt"/>
                <a:cs typeface="+mn-lt"/>
              </a:rPr>
              <a:t>Ohio).</a:t>
            </a:r>
          </a:p>
          <a:p>
            <a:pPr marL="228600" indent="-228600">
              <a:buAutoNum type="arabicPeriod"/>
            </a:pPr>
            <a:r>
              <a:rPr lang="en-GB" sz="1200" dirty="0">
                <a:latin typeface="Arial"/>
                <a:cs typeface="Calibri"/>
              </a:rPr>
              <a:t>If selecting 'United States (Single-State)', a drop-down of all </a:t>
            </a:r>
            <a:r>
              <a:rPr lang="en-GB" sz="1200">
                <a:latin typeface="Arial"/>
                <a:cs typeface="Calibri"/>
              </a:rPr>
              <a:t>51 options </a:t>
            </a:r>
            <a:r>
              <a:rPr lang="en-GB" sz="1200" dirty="0">
                <a:latin typeface="Arial"/>
                <a:cs typeface="Calibri"/>
              </a:rPr>
              <a:t>will appear for you to choose the </a:t>
            </a:r>
            <a:r>
              <a:rPr lang="en-GB" sz="1200" i="1" dirty="0">
                <a:latin typeface="Arial"/>
                <a:cs typeface="Calibri"/>
              </a:rPr>
              <a:t>one </a:t>
            </a:r>
            <a:r>
              <a:rPr lang="en-GB" sz="1200" dirty="0">
                <a:latin typeface="Arial"/>
                <a:cs typeface="Calibri"/>
              </a:rPr>
              <a:t>state you're submitting for.</a:t>
            </a:r>
          </a:p>
          <a:p>
            <a:pPr marL="520700" lvl="1" indent="-228600">
              <a:buFont typeface="Courier New" panose="020F0502020204030204" pitchFamily="34" charset="0"/>
              <a:buChar char="o"/>
            </a:pPr>
            <a:r>
              <a:rPr lang="en-GB" sz="1000" dirty="0">
                <a:latin typeface="Arial"/>
                <a:cs typeface="Calibri"/>
              </a:rPr>
              <a:t>Your firm should only have one location, please select that state.</a:t>
            </a:r>
          </a:p>
          <a:p>
            <a:pPr marL="228600" indent="-228600">
              <a:buFont typeface="Calibri" panose="020F0502020204030204" pitchFamily="34" charset="0"/>
              <a:buAutoNum type="arabicPeriod"/>
            </a:pPr>
            <a:r>
              <a:rPr lang="en-GB" sz="1200" dirty="0">
                <a:latin typeface="Arial"/>
                <a:cs typeface="Calibri"/>
              </a:rPr>
              <a:t>When selecting practice area, you </a:t>
            </a:r>
            <a:r>
              <a:rPr lang="en-GB" sz="1200" b="1" dirty="0">
                <a:latin typeface="Arial"/>
                <a:cs typeface="Calibri"/>
              </a:rPr>
              <a:t>MUST SELECT</a:t>
            </a:r>
            <a:r>
              <a:rPr lang="en-GB" sz="1200" dirty="0">
                <a:latin typeface="Arial"/>
                <a:cs typeface="Calibri"/>
              </a:rPr>
              <a:t> </a:t>
            </a:r>
            <a:r>
              <a:rPr lang="en-GB" sz="1200" b="1" dirty="0">
                <a:latin typeface="Arial"/>
                <a:cs typeface="Calibri"/>
              </a:rPr>
              <a:t>'Dispute Resolution' </a:t>
            </a:r>
            <a:r>
              <a:rPr lang="en-GB" sz="1200" dirty="0">
                <a:latin typeface="Arial"/>
                <a:cs typeface="Calibri"/>
              </a:rPr>
              <a:t>as the default practice area so we can properly account your submission for </a:t>
            </a:r>
            <a:r>
              <a:rPr lang="en-GB" sz="1200" i="1" dirty="0">
                <a:latin typeface="Arial"/>
                <a:cs typeface="Calibri"/>
              </a:rPr>
              <a:t>Benchmark Litigation, </a:t>
            </a:r>
            <a:r>
              <a:rPr lang="en-GB" sz="1200" dirty="0">
                <a:latin typeface="Arial"/>
                <a:cs typeface="Calibri"/>
              </a:rPr>
              <a:t>and no other brands.</a:t>
            </a:r>
            <a:endParaRPr lang="en-GB" sz="1200" dirty="0">
              <a:latin typeface="Arial"/>
              <a:ea typeface="+mn-lt"/>
              <a:cs typeface="+mn-lt"/>
            </a:endParaRPr>
          </a:p>
          <a:p>
            <a:pPr marL="228600" indent="-228600">
              <a:buAutoNum type="arabicPeriod"/>
            </a:pPr>
            <a:r>
              <a:rPr lang="en-GB" sz="1200" dirty="0">
                <a:latin typeface="Arial"/>
                <a:ea typeface="+mn-lt"/>
                <a:cs typeface="+mn-lt"/>
              </a:rPr>
              <a:t>Upload your questionnaire and client referee spreadsheet. While you can take liberties with the Word portion of the questionnaire, client/professional referees </a:t>
            </a:r>
            <a:r>
              <a:rPr lang="en-GB" sz="1200" b="1" dirty="0">
                <a:latin typeface="Arial"/>
                <a:ea typeface="+mn-lt"/>
                <a:cs typeface="+mn-lt"/>
              </a:rPr>
              <a:t>CANNOT BE ALTERED</a:t>
            </a:r>
            <a:r>
              <a:rPr lang="en-GB" sz="1200" dirty="0">
                <a:latin typeface="Arial"/>
                <a:ea typeface="+mn-lt"/>
                <a:cs typeface="+mn-lt"/>
              </a:rPr>
              <a:t>. </a:t>
            </a:r>
          </a:p>
          <a:p>
            <a:pPr marL="520700" lvl="1">
              <a:buFont typeface="Courier New"/>
              <a:buChar char="o"/>
            </a:pPr>
            <a:r>
              <a:rPr lang="en-GB" sz="1000" dirty="0">
                <a:latin typeface="Arial"/>
                <a:ea typeface="+mn-lt"/>
                <a:cs typeface="+mn-lt"/>
              </a:rPr>
              <a:t>Any referee spreadsheets that do not conform to this template will NOT be included in the contact campaign.</a:t>
            </a:r>
          </a:p>
          <a:p>
            <a:pPr marL="0" indent="0">
              <a:buFont typeface="Calibri" panose="020F0502020204030204" pitchFamily="34" charset="0"/>
              <a:buNone/>
            </a:pPr>
            <a:endParaRPr lang="en-GB" sz="1200" i="1" u="sng" dirty="0">
              <a:latin typeface="Arial"/>
              <a:ea typeface="Calibri"/>
              <a:cs typeface="Calibri"/>
            </a:endParaRPr>
          </a:p>
        </p:txBody>
      </p:sp>
    </p:spTree>
    <p:custDataLst>
      <p:tags r:id="rId1"/>
    </p:custDataLst>
    <p:extLst>
      <p:ext uri="{BB962C8B-B14F-4D97-AF65-F5344CB8AC3E}">
        <p14:creationId xmlns:p14="http://schemas.microsoft.com/office/powerpoint/2010/main" val="20278733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BC2EE70-3BC0-99DD-C8E9-C3451AE882EA}"/>
            </a:ext>
          </a:extLst>
        </p:cNvPr>
        <p:cNvGrpSpPr/>
        <p:nvPr/>
      </p:nvGrpSpPr>
      <p:grpSpPr>
        <a:xfrm>
          <a:off x="0" y="0"/>
          <a:ext cx="0" cy="0"/>
          <a:chOff x="0" y="0"/>
          <a:chExt cx="0" cy="0"/>
        </a:xfrm>
      </p:grpSpPr>
      <p:pic>
        <p:nvPicPr>
          <p:cNvPr id="134" name="Picture 133">
            <a:extLst>
              <a:ext uri="{FF2B5EF4-FFF2-40B4-BE49-F238E27FC236}">
                <a16:creationId xmlns:a16="http://schemas.microsoft.com/office/drawing/2014/main" id="{48C8DDCF-2577-9286-CAA5-333FB52AE73A}"/>
              </a:ext>
            </a:extLst>
          </p:cNvPr>
          <p:cNvPicPr>
            <a:picLocks noChangeAspect="1"/>
          </p:cNvPicPr>
          <p:nvPr/>
        </p:nvPicPr>
        <p:blipFill>
          <a:blip r:embed="rId4">
            <a:alphaModFix/>
          </a:blip>
          <a:stretch>
            <a:fillRect/>
          </a:stretch>
        </p:blipFill>
        <p:spPr>
          <a:xfrm>
            <a:off x="9597874" y="-4616"/>
            <a:ext cx="2597972" cy="862583"/>
          </a:xfrm>
          <a:prstGeom prst="rect">
            <a:avLst/>
          </a:prstGeom>
          <a:ln>
            <a:noFill/>
          </a:ln>
        </p:spPr>
      </p:pic>
      <p:sp>
        <p:nvSpPr>
          <p:cNvPr id="2" name="Title 1">
            <a:extLst>
              <a:ext uri="{FF2B5EF4-FFF2-40B4-BE49-F238E27FC236}">
                <a16:creationId xmlns:a16="http://schemas.microsoft.com/office/drawing/2014/main" id="{FBF6310D-7D23-0359-C814-74521F5FD807}"/>
              </a:ext>
            </a:extLst>
          </p:cNvPr>
          <p:cNvSpPr>
            <a:spLocks noGrp="1"/>
          </p:cNvSpPr>
          <p:nvPr>
            <p:ph type="title"/>
          </p:nvPr>
        </p:nvSpPr>
        <p:spPr>
          <a:xfrm>
            <a:off x="716868" y="167835"/>
            <a:ext cx="8767118" cy="675167"/>
          </a:xfrm>
          <a:noFill/>
        </p:spPr>
        <p:txBody>
          <a:bodyPr>
            <a:normAutofit fontScale="90000"/>
          </a:bodyPr>
          <a:lstStyle/>
          <a:p>
            <a:r>
              <a:rPr lang="en-US" sz="3600" b="1" dirty="0">
                <a:latin typeface="Arial"/>
                <a:ea typeface="Calibri Light"/>
                <a:cs typeface="Arial"/>
              </a:rPr>
              <a:t>How to Submit on the Portal (Photos)              </a:t>
            </a:r>
            <a:endParaRPr lang="en-GB" sz="3600" dirty="0">
              <a:solidFill>
                <a:srgbClr val="000000"/>
              </a:solidFill>
              <a:latin typeface="Arial"/>
              <a:ea typeface="Calibri Light"/>
              <a:cs typeface="Arial"/>
            </a:endParaRPr>
          </a:p>
        </p:txBody>
      </p:sp>
      <p:pic>
        <p:nvPicPr>
          <p:cNvPr id="3" name="Picture 2" descr="A screenshot of a computer&#10;&#10;AI-generated content may be incorrect.">
            <a:extLst>
              <a:ext uri="{FF2B5EF4-FFF2-40B4-BE49-F238E27FC236}">
                <a16:creationId xmlns:a16="http://schemas.microsoft.com/office/drawing/2014/main" id="{0676C596-8CBE-1E48-1A00-C60B4FA32E89}"/>
              </a:ext>
            </a:extLst>
          </p:cNvPr>
          <p:cNvPicPr>
            <a:picLocks noChangeAspect="1"/>
          </p:cNvPicPr>
          <p:nvPr/>
        </p:nvPicPr>
        <p:blipFill>
          <a:blip r:embed="rId5"/>
          <a:stretch>
            <a:fillRect/>
          </a:stretch>
        </p:blipFill>
        <p:spPr>
          <a:xfrm>
            <a:off x="1496712" y="1112625"/>
            <a:ext cx="9400402" cy="4945535"/>
          </a:xfrm>
          <a:prstGeom prst="rect">
            <a:avLst/>
          </a:prstGeom>
        </p:spPr>
      </p:pic>
    </p:spTree>
    <p:custDataLst>
      <p:tags r:id="rId1"/>
    </p:custDataLst>
    <p:extLst>
      <p:ext uri="{BB962C8B-B14F-4D97-AF65-F5344CB8AC3E}">
        <p14:creationId xmlns:p14="http://schemas.microsoft.com/office/powerpoint/2010/main" val="1622415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100DAA7-F6D6-6920-E02F-2AFDCF181A2A}"/>
            </a:ext>
          </a:extLst>
        </p:cNvPr>
        <p:cNvGrpSpPr/>
        <p:nvPr/>
      </p:nvGrpSpPr>
      <p:grpSpPr>
        <a:xfrm>
          <a:off x="0" y="0"/>
          <a:ext cx="0" cy="0"/>
          <a:chOff x="0" y="0"/>
          <a:chExt cx="0" cy="0"/>
        </a:xfrm>
      </p:grpSpPr>
      <p:pic>
        <p:nvPicPr>
          <p:cNvPr id="134" name="Picture 133">
            <a:extLst>
              <a:ext uri="{FF2B5EF4-FFF2-40B4-BE49-F238E27FC236}">
                <a16:creationId xmlns:a16="http://schemas.microsoft.com/office/drawing/2014/main" id="{39532807-0897-84F2-707B-211E7CDEC416}"/>
              </a:ext>
            </a:extLst>
          </p:cNvPr>
          <p:cNvPicPr>
            <a:picLocks noChangeAspect="1"/>
          </p:cNvPicPr>
          <p:nvPr/>
        </p:nvPicPr>
        <p:blipFill>
          <a:blip r:embed="rId4">
            <a:alphaModFix/>
          </a:blip>
          <a:stretch>
            <a:fillRect/>
          </a:stretch>
        </p:blipFill>
        <p:spPr>
          <a:xfrm>
            <a:off x="9597874" y="-4616"/>
            <a:ext cx="2597972" cy="862583"/>
          </a:xfrm>
          <a:prstGeom prst="rect">
            <a:avLst/>
          </a:prstGeom>
          <a:ln>
            <a:noFill/>
          </a:ln>
        </p:spPr>
      </p:pic>
      <p:sp>
        <p:nvSpPr>
          <p:cNvPr id="2" name="Title 1">
            <a:extLst>
              <a:ext uri="{FF2B5EF4-FFF2-40B4-BE49-F238E27FC236}">
                <a16:creationId xmlns:a16="http://schemas.microsoft.com/office/drawing/2014/main" id="{BF4C9668-9531-C161-C080-A2F9CEDB3399}"/>
              </a:ext>
            </a:extLst>
          </p:cNvPr>
          <p:cNvSpPr>
            <a:spLocks noGrp="1"/>
          </p:cNvSpPr>
          <p:nvPr>
            <p:ph type="title"/>
          </p:nvPr>
        </p:nvSpPr>
        <p:spPr>
          <a:xfrm>
            <a:off x="716868" y="167835"/>
            <a:ext cx="8767118" cy="675167"/>
          </a:xfrm>
          <a:noFill/>
        </p:spPr>
        <p:txBody>
          <a:bodyPr>
            <a:normAutofit fontScale="90000"/>
          </a:bodyPr>
          <a:lstStyle/>
          <a:p>
            <a:r>
              <a:rPr lang="en-US" sz="3600" b="1" dirty="0">
                <a:latin typeface="Arial"/>
                <a:ea typeface="Calibri Light"/>
                <a:cs typeface="Arial"/>
              </a:rPr>
              <a:t>How to Submit on the Portal (Photos)              </a:t>
            </a:r>
            <a:endParaRPr lang="en-GB" sz="3600" dirty="0">
              <a:solidFill>
                <a:srgbClr val="000000"/>
              </a:solidFill>
              <a:latin typeface="Arial"/>
              <a:ea typeface="Calibri Light"/>
              <a:cs typeface="Arial"/>
            </a:endParaRPr>
          </a:p>
        </p:txBody>
      </p:sp>
      <p:pic>
        <p:nvPicPr>
          <p:cNvPr id="4" name="Picture 3" descr="A screenshot of a computer&#10;&#10;AI-generated content may be incorrect.">
            <a:extLst>
              <a:ext uri="{FF2B5EF4-FFF2-40B4-BE49-F238E27FC236}">
                <a16:creationId xmlns:a16="http://schemas.microsoft.com/office/drawing/2014/main" id="{AC7A800D-3349-64C9-7673-CBEED16C594D}"/>
              </a:ext>
            </a:extLst>
          </p:cNvPr>
          <p:cNvPicPr>
            <a:picLocks noChangeAspect="1"/>
          </p:cNvPicPr>
          <p:nvPr/>
        </p:nvPicPr>
        <p:blipFill>
          <a:blip r:embed="rId5"/>
          <a:stretch>
            <a:fillRect/>
          </a:stretch>
        </p:blipFill>
        <p:spPr>
          <a:xfrm>
            <a:off x="1525674" y="1085592"/>
            <a:ext cx="9526286" cy="4848482"/>
          </a:xfrm>
          <a:prstGeom prst="rect">
            <a:avLst/>
          </a:prstGeom>
        </p:spPr>
      </p:pic>
    </p:spTree>
    <p:custDataLst>
      <p:tags r:id="rId1"/>
    </p:custDataLst>
    <p:extLst>
      <p:ext uri="{BB962C8B-B14F-4D97-AF65-F5344CB8AC3E}">
        <p14:creationId xmlns:p14="http://schemas.microsoft.com/office/powerpoint/2010/main" val="21366996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0" name="Rectangle 79">
            <a:extLst>
              <a:ext uri="{FF2B5EF4-FFF2-40B4-BE49-F238E27FC236}">
                <a16:creationId xmlns:a16="http://schemas.microsoft.com/office/drawing/2014/main" id="{63E00694-E403-4987-8634-15F6D8E4C3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a:t>/</a:t>
            </a:r>
          </a:p>
        </p:txBody>
      </p:sp>
      <p:sp>
        <p:nvSpPr>
          <p:cNvPr id="2" name="Title 1"/>
          <p:cNvSpPr>
            <a:spLocks noGrp="1"/>
          </p:cNvSpPr>
          <p:nvPr>
            <p:ph type="title"/>
          </p:nvPr>
        </p:nvSpPr>
        <p:spPr>
          <a:xfrm>
            <a:off x="971102" y="448733"/>
            <a:ext cx="10058400" cy="1188995"/>
          </a:xfrm>
        </p:spPr>
        <p:txBody>
          <a:bodyPr vert="horz" lIns="91440" tIns="45720" rIns="91440" bIns="45720" rtlCol="0" anchor="ctr">
            <a:normAutofit/>
          </a:bodyPr>
          <a:lstStyle/>
          <a:p>
            <a:pPr algn="ctr"/>
            <a:r>
              <a:rPr lang="en-US" b="1">
                <a:latin typeface="Arial"/>
                <a:cs typeface="Arial"/>
              </a:rPr>
              <a:t>Submission Tips</a:t>
            </a:r>
          </a:p>
        </p:txBody>
      </p:sp>
      <p:graphicFrame>
        <p:nvGraphicFramePr>
          <p:cNvPr id="81" name="TextBox 75">
            <a:extLst>
              <a:ext uri="{FF2B5EF4-FFF2-40B4-BE49-F238E27FC236}">
                <a16:creationId xmlns:a16="http://schemas.microsoft.com/office/drawing/2014/main" id="{0BC4E941-0649-D3B9-27DB-9D715BC014A4}"/>
              </a:ext>
            </a:extLst>
          </p:cNvPr>
          <p:cNvGraphicFramePr/>
          <p:nvPr>
            <p:extLst>
              <p:ext uri="{D42A27DB-BD31-4B8C-83A1-F6EECF244321}">
                <p14:modId xmlns:p14="http://schemas.microsoft.com/office/powerpoint/2010/main" val="1589962189"/>
              </p:ext>
            </p:extLst>
          </p:nvPr>
        </p:nvGraphicFramePr>
        <p:xfrm>
          <a:off x="1036319" y="1711246"/>
          <a:ext cx="10119362" cy="37653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32" name="Picture 131">
            <a:extLst>
              <a:ext uri="{FF2B5EF4-FFF2-40B4-BE49-F238E27FC236}">
                <a16:creationId xmlns:a16="http://schemas.microsoft.com/office/drawing/2014/main" id="{18DBD334-AEA8-191C-B785-570B565D5C27}"/>
              </a:ext>
            </a:extLst>
          </p:cNvPr>
          <p:cNvPicPr>
            <a:picLocks noChangeAspect="1"/>
          </p:cNvPicPr>
          <p:nvPr/>
        </p:nvPicPr>
        <p:blipFill>
          <a:blip r:embed="rId9">
            <a:alphaModFix/>
          </a:blip>
          <a:stretch>
            <a:fillRect/>
          </a:stretch>
        </p:blipFill>
        <p:spPr>
          <a:xfrm>
            <a:off x="9597874" y="-4616"/>
            <a:ext cx="2597972" cy="862583"/>
          </a:xfrm>
          <a:prstGeom prst="rect">
            <a:avLst/>
          </a:prstGeom>
          <a:ln>
            <a:noFill/>
          </a:ln>
        </p:spPr>
      </p:pic>
    </p:spTree>
    <p:custDataLst>
      <p:tags r:id="rId1"/>
    </p:custDataLst>
    <p:extLst>
      <p:ext uri="{BB962C8B-B14F-4D97-AF65-F5344CB8AC3E}">
        <p14:creationId xmlns:p14="http://schemas.microsoft.com/office/powerpoint/2010/main" val="7006016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F5B140-244F-C748-AE39-5F088CA9090D}"/>
              </a:ext>
            </a:extLst>
          </p:cNvPr>
          <p:cNvSpPr>
            <a:spLocks noGrp="1"/>
          </p:cNvSpPr>
          <p:nvPr>
            <p:ph type="title"/>
          </p:nvPr>
        </p:nvSpPr>
        <p:spPr>
          <a:xfrm>
            <a:off x="6411685" y="1380457"/>
            <a:ext cx="5127171" cy="571227"/>
          </a:xfrm>
        </p:spPr>
        <p:txBody>
          <a:bodyPr>
            <a:normAutofit fontScale="90000"/>
          </a:bodyPr>
          <a:lstStyle/>
          <a:p>
            <a:r>
              <a:rPr lang="en-US" sz="3600" b="1" dirty="0">
                <a:latin typeface="Arial"/>
                <a:cs typeface="Arial"/>
              </a:rPr>
              <a:t>The Case Summary Section</a:t>
            </a:r>
          </a:p>
        </p:txBody>
      </p:sp>
      <p:cxnSp>
        <p:nvCxnSpPr>
          <p:cNvPr id="77" name="Straight Connector 76">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DE7E140-A8D2-214E-9B57-034564EA1834}"/>
              </a:ext>
            </a:extLst>
          </p:cNvPr>
          <p:cNvSpPr>
            <a:spLocks noGrp="1"/>
          </p:cNvSpPr>
          <p:nvPr>
            <p:ph idx="1"/>
          </p:nvPr>
        </p:nvSpPr>
        <p:spPr>
          <a:xfrm>
            <a:off x="6411684" y="2198914"/>
            <a:ext cx="5127172" cy="3670180"/>
          </a:xfrm>
        </p:spPr>
        <p:txBody>
          <a:bodyPr vert="horz" lIns="91440" tIns="45720" rIns="91440" bIns="45720" rtlCol="0" anchor="t">
            <a:normAutofit/>
          </a:bodyPr>
          <a:lstStyle/>
          <a:p>
            <a:pPr marL="0" indent="0">
              <a:buNone/>
            </a:pPr>
            <a:r>
              <a:rPr lang="en-US" sz="1200" dirty="0">
                <a:latin typeface="Arial"/>
                <a:cs typeface="Arial"/>
              </a:rPr>
              <a:t>The case summary section (image to the left) is where you get the opportunity to extrapolate on the work the firm and its partners have been engaged in over the past </a:t>
            </a:r>
            <a:r>
              <a:rPr lang="en-US" sz="1200" u="sng" dirty="0">
                <a:latin typeface="Arial"/>
                <a:cs typeface="Arial"/>
              </a:rPr>
              <a:t>12 months</a:t>
            </a:r>
            <a:r>
              <a:rPr lang="en-US" sz="1200" dirty="0">
                <a:latin typeface="Arial"/>
                <a:cs typeface="Arial"/>
              </a:rPr>
              <a:t> (</a:t>
            </a:r>
            <a:r>
              <a:rPr lang="en-US" sz="1200" i="1" dirty="0">
                <a:latin typeface="Arial"/>
                <a:cs typeface="Arial"/>
              </a:rPr>
              <a:t>ongoing cases are welcomed</a:t>
            </a:r>
            <a:r>
              <a:rPr lang="en-US" sz="1200" dirty="0">
                <a:latin typeface="Arial"/>
                <a:cs typeface="Arial"/>
              </a:rPr>
              <a:t>). </a:t>
            </a:r>
          </a:p>
          <a:p>
            <a:pPr marL="0" indent="0">
              <a:buNone/>
            </a:pPr>
            <a:r>
              <a:rPr lang="en-US" sz="1200" b="1" u="sng" dirty="0">
                <a:latin typeface="Arial"/>
                <a:cs typeface="Arial"/>
              </a:rPr>
              <a:t>THIS IS THE MOST CRITICAL PORTION OF THE QUESTIONNAIRE</a:t>
            </a:r>
            <a:r>
              <a:rPr lang="en-US" sz="1200" b="1" dirty="0">
                <a:latin typeface="Arial"/>
                <a:cs typeface="Arial"/>
              </a:rPr>
              <a:t>.</a:t>
            </a:r>
            <a:r>
              <a:rPr lang="en-US" sz="1200" dirty="0">
                <a:latin typeface="Arial"/>
                <a:cs typeface="Arial"/>
              </a:rPr>
              <a:t> </a:t>
            </a:r>
            <a:endParaRPr lang="en-US" sz="1200">
              <a:latin typeface="Arial"/>
              <a:cs typeface="Calibri"/>
            </a:endParaRPr>
          </a:p>
          <a:p>
            <a:pPr marL="0" indent="0">
              <a:buNone/>
            </a:pPr>
            <a:r>
              <a:rPr lang="en-US" sz="1200" dirty="0">
                <a:latin typeface="Arial"/>
                <a:cs typeface="Arial"/>
              </a:rPr>
              <a:t>Editorial analyses of firms are never guaranteed, but if this section of the questionnaire is not complete or lacking substantial content, it is often impossible for Benchmark reporters to compose any meaningful analysis.</a:t>
            </a:r>
            <a:endParaRPr lang="en-US" sz="1200">
              <a:latin typeface="Arial"/>
              <a:cs typeface="Calibri"/>
            </a:endParaRPr>
          </a:p>
          <a:p>
            <a:pPr marL="0" indent="0">
              <a:buNone/>
            </a:pPr>
            <a:r>
              <a:rPr lang="en-US" sz="1200" dirty="0">
                <a:latin typeface="Arial"/>
                <a:cs typeface="Arial"/>
              </a:rPr>
              <a:t>Required fields to fill out:</a:t>
            </a:r>
          </a:p>
          <a:p>
            <a:pPr>
              <a:buFont typeface="Arial" panose="020B0604020202020204" pitchFamily="34" charset="0"/>
              <a:buChar char="•"/>
            </a:pPr>
            <a:r>
              <a:rPr lang="en-US" sz="1200" dirty="0">
                <a:latin typeface="Arial"/>
                <a:cs typeface="Arial"/>
              </a:rPr>
              <a:t>The case name (if it is being put forward for consideration as an “impact case” award at our annual award ceremony.)</a:t>
            </a:r>
            <a:endParaRPr lang="en-US" sz="1200" dirty="0">
              <a:latin typeface="Arial"/>
              <a:cs typeface="Calibri"/>
            </a:endParaRPr>
          </a:p>
          <a:p>
            <a:pPr>
              <a:buFont typeface="Arial" panose="020B0604020202020204" pitchFamily="34" charset="0"/>
              <a:buChar char="•"/>
            </a:pPr>
            <a:r>
              <a:rPr lang="en-US" sz="1200" dirty="0">
                <a:latin typeface="Arial"/>
                <a:cs typeface="Arial"/>
              </a:rPr>
              <a:t>Date completed or whether ongoing</a:t>
            </a:r>
            <a:endParaRPr lang="en-US" sz="1200" dirty="0">
              <a:latin typeface="Arial"/>
              <a:cs typeface="Calibri"/>
            </a:endParaRPr>
          </a:p>
          <a:p>
            <a:pPr>
              <a:buFont typeface="Arial" panose="020B0604020202020204" pitchFamily="34" charset="0"/>
              <a:buChar char="•"/>
            </a:pPr>
            <a:r>
              <a:rPr lang="en-US" sz="1200" dirty="0">
                <a:latin typeface="Arial"/>
                <a:cs typeface="Arial"/>
              </a:rPr>
              <a:t>Lead partner(s) and other firm partners</a:t>
            </a:r>
            <a:endParaRPr lang="en-US" sz="1200" dirty="0">
              <a:latin typeface="Arial"/>
              <a:cs typeface="Calibri"/>
            </a:endParaRPr>
          </a:p>
          <a:p>
            <a:r>
              <a:rPr lang="en-US" sz="1200" b="1" u="sng" dirty="0">
                <a:latin typeface="Arial"/>
                <a:ea typeface="+mn-lt"/>
                <a:cs typeface="+mn-lt"/>
              </a:rPr>
              <a:t>EXTREMELY IMPORTANT</a:t>
            </a:r>
            <a:r>
              <a:rPr lang="en-US" sz="1200" dirty="0">
                <a:latin typeface="Arial"/>
                <a:ea typeface="+mn-lt"/>
                <a:cs typeface="+mn-lt"/>
              </a:rPr>
              <a:t>!</a:t>
            </a:r>
            <a:r>
              <a:rPr lang="en-US" sz="1200" b="1" dirty="0">
                <a:latin typeface="Arial"/>
                <a:ea typeface="+mn-lt"/>
                <a:cs typeface="+mn-lt"/>
              </a:rPr>
              <a:t> </a:t>
            </a:r>
            <a:r>
              <a:rPr lang="en-US" sz="1200" dirty="0">
                <a:latin typeface="Arial"/>
                <a:cs typeface="Arial"/>
              </a:rPr>
              <a:t>We ask that you </a:t>
            </a:r>
            <a:r>
              <a:rPr lang="en-US" sz="1200" b="1" dirty="0">
                <a:solidFill>
                  <a:srgbClr val="FF0000"/>
                </a:solidFill>
                <a:latin typeface="Arial"/>
                <a:cs typeface="Arial"/>
              </a:rPr>
              <a:t>mark any/all confidential information in red ink </a:t>
            </a:r>
            <a:r>
              <a:rPr lang="en-US" sz="1200" dirty="0">
                <a:solidFill>
                  <a:schemeClr val="tx1"/>
                </a:solidFill>
                <a:latin typeface="Arial"/>
                <a:cs typeface="Arial"/>
              </a:rPr>
              <a:t>in your submission so we do not report on it.</a:t>
            </a:r>
            <a:endParaRPr lang="en-US" dirty="0">
              <a:solidFill>
                <a:schemeClr val="tx1"/>
              </a:solidFill>
              <a:ea typeface="Calibri"/>
              <a:cs typeface="Calibri"/>
            </a:endParaRPr>
          </a:p>
        </p:txBody>
      </p:sp>
      <p:sp>
        <p:nvSpPr>
          <p:cNvPr id="79" name="Rectangle 78">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1" name="Rectangle 80">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1">
            <a:extLst>
              <a:ext uri="{FF2B5EF4-FFF2-40B4-BE49-F238E27FC236}">
                <a16:creationId xmlns:a16="http://schemas.microsoft.com/office/drawing/2014/main" id="{DB08C228-7E34-C14A-877E-126742461EC1}"/>
              </a:ext>
            </a:extLst>
          </p:cNvPr>
          <p:cNvSpPr>
            <a:spLocks noChangeArrowheads="1"/>
          </p:cNvSpPr>
          <p:nvPr/>
        </p:nvSpPr>
        <p:spPr bwMode="auto">
          <a:xfrm>
            <a:off x="-170481" y="7160217"/>
            <a:ext cx="170482" cy="185980"/>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0" name="Picture 9">
            <a:extLst>
              <a:ext uri="{FF2B5EF4-FFF2-40B4-BE49-F238E27FC236}">
                <a16:creationId xmlns:a16="http://schemas.microsoft.com/office/drawing/2014/main" id="{BFFFFDE7-9C16-89A0-320A-B731291A2024}"/>
              </a:ext>
            </a:extLst>
          </p:cNvPr>
          <p:cNvPicPr>
            <a:picLocks noChangeAspect="1"/>
          </p:cNvPicPr>
          <p:nvPr/>
        </p:nvPicPr>
        <p:blipFill>
          <a:blip r:embed="rId2"/>
          <a:stretch>
            <a:fillRect/>
          </a:stretch>
        </p:blipFill>
        <p:spPr>
          <a:xfrm>
            <a:off x="321727" y="161725"/>
            <a:ext cx="4968357" cy="6010867"/>
          </a:xfrm>
          <a:prstGeom prst="rect">
            <a:avLst/>
          </a:prstGeom>
        </p:spPr>
      </p:pic>
      <p:sp>
        <p:nvSpPr>
          <p:cNvPr id="4" name="Rectangle 3">
            <a:extLst>
              <a:ext uri="{FF2B5EF4-FFF2-40B4-BE49-F238E27FC236}">
                <a16:creationId xmlns:a16="http://schemas.microsoft.com/office/drawing/2014/main" id="{5C359BE1-AE2B-4747-8D17-0291408432DA}"/>
              </a:ext>
            </a:extLst>
          </p:cNvPr>
          <p:cNvSpPr/>
          <p:nvPr/>
        </p:nvSpPr>
        <p:spPr>
          <a:xfrm>
            <a:off x="395640" y="1869944"/>
            <a:ext cx="1028219" cy="21624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cxnSp>
        <p:nvCxnSpPr>
          <p:cNvPr id="5" name="Straight Arrow Connector 4">
            <a:extLst>
              <a:ext uri="{FF2B5EF4-FFF2-40B4-BE49-F238E27FC236}">
                <a16:creationId xmlns:a16="http://schemas.microsoft.com/office/drawing/2014/main" id="{4C38C2C9-5195-4BD6-A8F8-B66F8938F18D}"/>
              </a:ext>
            </a:extLst>
          </p:cNvPr>
          <p:cNvCxnSpPr>
            <a:cxnSpLocks/>
          </p:cNvCxnSpPr>
          <p:nvPr/>
        </p:nvCxnSpPr>
        <p:spPr>
          <a:xfrm>
            <a:off x="1484706" y="2065594"/>
            <a:ext cx="4871556" cy="3313659"/>
          </a:xfrm>
          <a:prstGeom prst="straightConnector1">
            <a:avLst/>
          </a:prstGeom>
          <a:ln>
            <a:solidFill>
              <a:schemeClr val="accent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3CD497B5-192F-433A-72F9-24C7F1FBEB75}"/>
              </a:ext>
            </a:extLst>
          </p:cNvPr>
          <p:cNvPicPr>
            <a:picLocks noChangeAspect="1"/>
          </p:cNvPicPr>
          <p:nvPr/>
        </p:nvPicPr>
        <p:blipFill>
          <a:blip r:embed="rId3">
            <a:alphaModFix/>
          </a:blip>
          <a:stretch>
            <a:fillRect/>
          </a:stretch>
        </p:blipFill>
        <p:spPr>
          <a:xfrm>
            <a:off x="9597874" y="-4616"/>
            <a:ext cx="2597972" cy="862583"/>
          </a:xfrm>
          <a:prstGeom prst="rect">
            <a:avLst/>
          </a:prstGeom>
          <a:ln>
            <a:noFill/>
          </a:ln>
        </p:spPr>
      </p:pic>
    </p:spTree>
    <p:extLst>
      <p:ext uri="{BB962C8B-B14F-4D97-AF65-F5344CB8AC3E}">
        <p14:creationId xmlns:p14="http://schemas.microsoft.com/office/powerpoint/2010/main" val="22859740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F981BC4-26D8-1552-7315-9EC842F361AA}"/>
            </a:ext>
          </a:extLst>
        </p:cNvPr>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DF4A869D-FDDF-6FB9-0A17-EF22C8F0F1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A11E54-FA7F-46EA-350F-9FAF504908D1}"/>
              </a:ext>
            </a:extLst>
          </p:cNvPr>
          <p:cNvSpPr>
            <a:spLocks noGrp="1"/>
          </p:cNvSpPr>
          <p:nvPr>
            <p:ph type="title"/>
          </p:nvPr>
        </p:nvSpPr>
        <p:spPr>
          <a:xfrm>
            <a:off x="6613291" y="2199250"/>
            <a:ext cx="4804425" cy="622713"/>
          </a:xfrm>
        </p:spPr>
        <p:txBody>
          <a:bodyPr>
            <a:normAutofit/>
          </a:bodyPr>
          <a:lstStyle/>
          <a:p>
            <a:r>
              <a:rPr lang="en-US" sz="3600" b="1">
                <a:latin typeface="Arial"/>
                <a:cs typeface="Arial"/>
              </a:rPr>
              <a:t>The Awards Section</a:t>
            </a:r>
          </a:p>
        </p:txBody>
      </p:sp>
      <p:cxnSp>
        <p:nvCxnSpPr>
          <p:cNvPr id="77" name="Straight Connector 76">
            <a:extLst>
              <a:ext uri="{FF2B5EF4-FFF2-40B4-BE49-F238E27FC236}">
                <a16:creationId xmlns:a16="http://schemas.microsoft.com/office/drawing/2014/main" id="{743A8DB4-41C3-ACB5-6EC6-0D9780DB94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79" name="Rectangle 78">
            <a:extLst>
              <a:ext uri="{FF2B5EF4-FFF2-40B4-BE49-F238E27FC236}">
                <a16:creationId xmlns:a16="http://schemas.microsoft.com/office/drawing/2014/main" id="{3D43B9D1-E113-E8F0-1DC0-1769B9FBA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1" name="Rectangle 80">
            <a:extLst>
              <a:ext uri="{FF2B5EF4-FFF2-40B4-BE49-F238E27FC236}">
                <a16:creationId xmlns:a16="http://schemas.microsoft.com/office/drawing/2014/main" id="{4CD611E0-3207-F178-865B-57D617657F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1">
            <a:extLst>
              <a:ext uri="{FF2B5EF4-FFF2-40B4-BE49-F238E27FC236}">
                <a16:creationId xmlns:a16="http://schemas.microsoft.com/office/drawing/2014/main" id="{A7A4C443-715E-6B29-2286-2656D81EAE79}"/>
              </a:ext>
            </a:extLst>
          </p:cNvPr>
          <p:cNvSpPr>
            <a:spLocks noChangeArrowheads="1"/>
          </p:cNvSpPr>
          <p:nvPr/>
        </p:nvSpPr>
        <p:spPr bwMode="auto">
          <a:xfrm>
            <a:off x="-170481" y="7160217"/>
            <a:ext cx="170482" cy="185980"/>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026" name="Picture 2" descr="A group of glass trophies on a table&#10;&#10;Description automatically generated">
            <a:extLst>
              <a:ext uri="{FF2B5EF4-FFF2-40B4-BE49-F238E27FC236}">
                <a16:creationId xmlns:a16="http://schemas.microsoft.com/office/drawing/2014/main" id="{3FECA8C5-204C-6991-9FE7-97F7691F14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5383" y="272862"/>
            <a:ext cx="2562261" cy="170722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C556AF6-AA69-CEA4-F434-04D4EAACE414}"/>
              </a:ext>
            </a:extLst>
          </p:cNvPr>
          <p:cNvSpPr txBox="1"/>
          <p:nvPr/>
        </p:nvSpPr>
        <p:spPr>
          <a:xfrm>
            <a:off x="5433712" y="2972901"/>
            <a:ext cx="6661121" cy="3293209"/>
          </a:xfrm>
          <a:prstGeom prst="rect">
            <a:avLst/>
          </a:prstGeom>
          <a:noFill/>
        </p:spPr>
        <p:txBody>
          <a:bodyPr wrap="square" lIns="91440" tIns="45720" rIns="91440" bIns="45720" anchor="t">
            <a:spAutoFit/>
          </a:bodyPr>
          <a:lstStyle/>
          <a:p>
            <a:pPr algn="l" rtl="0" fontAlgn="base"/>
            <a:r>
              <a:rPr lang="en-HK" sz="1600" b="0" i="0" u="none" strike="noStrike" dirty="0">
                <a:solidFill>
                  <a:srgbClr val="000000"/>
                </a:solidFill>
                <a:effectLst/>
                <a:latin typeface="Arial"/>
                <a:cs typeface="Arial"/>
              </a:rPr>
              <a:t>The Benchmark Litigation US Awards are </a:t>
            </a:r>
            <a:r>
              <a:rPr lang="en-HK" sz="1600" b="0" i="1" u="none" strike="noStrike" dirty="0">
                <a:solidFill>
                  <a:srgbClr val="000000"/>
                </a:solidFill>
                <a:effectLst/>
                <a:latin typeface="Arial"/>
                <a:cs typeface="Arial"/>
              </a:rPr>
              <a:t>based on the casework submitted through the </a:t>
            </a:r>
            <a:r>
              <a:rPr lang="en-HK" sz="1600" i="1" dirty="0">
                <a:solidFill>
                  <a:srgbClr val="000000"/>
                </a:solidFill>
                <a:latin typeface="Arial"/>
                <a:cs typeface="Arial"/>
              </a:rPr>
              <a:t>questionnaire</a:t>
            </a:r>
            <a:r>
              <a:rPr lang="en-HK" sz="1600" b="0" i="0" u="none" strike="noStrike" dirty="0">
                <a:solidFill>
                  <a:srgbClr val="000000"/>
                </a:solidFill>
                <a:effectLst/>
                <a:latin typeface="Arial"/>
                <a:cs typeface="Arial"/>
              </a:rPr>
              <a:t>. </a:t>
            </a:r>
            <a:r>
              <a:rPr lang="en-US" sz="1600" b="0" i="0" dirty="0">
                <a:solidFill>
                  <a:srgbClr val="000000"/>
                </a:solidFill>
                <a:effectLst/>
                <a:latin typeface="Arial"/>
                <a:cs typeface="Arial"/>
              </a:rPr>
              <a:t>​</a:t>
            </a:r>
            <a:endParaRPr lang="en-US" sz="1600" dirty="0">
              <a:ea typeface="Calibri"/>
              <a:cs typeface="Calibri"/>
            </a:endParaRPr>
          </a:p>
          <a:p>
            <a:pPr algn="l" rtl="0" fontAlgn="base"/>
            <a:r>
              <a:rPr lang="en-HK" sz="1600" b="0" i="0" dirty="0">
                <a:solidFill>
                  <a:srgbClr val="000000"/>
                </a:solidFill>
                <a:effectLst/>
                <a:latin typeface="Arial"/>
                <a:cs typeface="Arial"/>
              </a:rPr>
              <a:t>​</a:t>
            </a:r>
          </a:p>
          <a:p>
            <a:pPr algn="l" rtl="0" fontAlgn="base"/>
            <a:r>
              <a:rPr lang="en-GB" sz="1600" b="0" i="0" u="none" strike="noStrike" dirty="0">
                <a:solidFill>
                  <a:srgbClr val="000000"/>
                </a:solidFill>
                <a:effectLst/>
                <a:latin typeface="Arial"/>
                <a:cs typeface="Arial"/>
              </a:rPr>
              <a:t>The “impact case” awards assessment is </a:t>
            </a:r>
            <a:r>
              <a:rPr lang="en-GB" sz="1600" b="0" i="0" dirty="0">
                <a:solidFill>
                  <a:srgbClr val="000000"/>
                </a:solidFill>
                <a:effectLst/>
                <a:latin typeface="Arial"/>
                <a:cs typeface="Arial"/>
              </a:rPr>
              <a:t>case-based</a:t>
            </a:r>
            <a:r>
              <a:rPr lang="en-GB" sz="1600" b="0" i="0" u="none" strike="noStrike" dirty="0">
                <a:solidFill>
                  <a:srgbClr val="000000"/>
                </a:solidFill>
                <a:effectLst/>
                <a:latin typeface="Arial"/>
                <a:cs typeface="Arial"/>
              </a:rPr>
              <a:t> and should include matters that are landmark, novel and/or precedent-setting in nature. </a:t>
            </a:r>
            <a:r>
              <a:rPr lang="en-US" sz="1600" b="0" i="0" dirty="0">
                <a:solidFill>
                  <a:srgbClr val="000000"/>
                </a:solidFill>
                <a:effectLst/>
                <a:latin typeface="Arial"/>
                <a:cs typeface="Arial"/>
              </a:rPr>
              <a:t>​</a:t>
            </a:r>
          </a:p>
          <a:p>
            <a:pPr algn="l" rtl="0" fontAlgn="base"/>
            <a:r>
              <a:rPr lang="en-GB" sz="1600" b="0" i="0" dirty="0">
                <a:solidFill>
                  <a:srgbClr val="000000"/>
                </a:solidFill>
                <a:effectLst/>
                <a:latin typeface="Arial"/>
                <a:cs typeface="Arial"/>
              </a:rPr>
              <a:t>​</a:t>
            </a:r>
          </a:p>
          <a:p>
            <a:pPr algn="l" rtl="0" fontAlgn="base"/>
            <a:r>
              <a:rPr lang="en-HK" sz="1600" b="0" i="0" u="none" strike="noStrike" dirty="0">
                <a:solidFill>
                  <a:srgbClr val="000000"/>
                </a:solidFill>
                <a:effectLst/>
                <a:latin typeface="Arial"/>
                <a:cs typeface="Arial"/>
              </a:rPr>
              <a:t>Confidential cases can be put forward and used for consideration of firm and lawyer categories but CANNOT be considered for impact case awards, as these would need to be announced publicly at the event. All submitting firms who put casework forward will be considered.</a:t>
            </a:r>
            <a:r>
              <a:rPr lang="en-US" sz="1600" b="0" i="0" dirty="0">
                <a:solidFill>
                  <a:srgbClr val="000000"/>
                </a:solidFill>
                <a:effectLst/>
                <a:latin typeface="Arial"/>
                <a:cs typeface="Arial"/>
              </a:rPr>
              <a:t>​</a:t>
            </a:r>
          </a:p>
          <a:p>
            <a:pPr algn="l" rtl="0" fontAlgn="base"/>
            <a:r>
              <a:rPr lang="en-HK" sz="1600" b="0" i="0" dirty="0">
                <a:solidFill>
                  <a:srgbClr val="000000"/>
                </a:solidFill>
                <a:effectLst/>
                <a:latin typeface="Arial"/>
                <a:cs typeface="Arial"/>
              </a:rPr>
              <a:t>​</a:t>
            </a:r>
          </a:p>
          <a:p>
            <a:pPr fontAlgn="base"/>
            <a:r>
              <a:rPr lang="en-HK" sz="1600" b="1" i="1" dirty="0">
                <a:solidFill>
                  <a:srgbClr val="FF0000"/>
                </a:solidFill>
                <a:latin typeface="Arial"/>
                <a:ea typeface="Calibri"/>
                <a:cs typeface="Calibri"/>
              </a:rPr>
              <a:t>This research cycle will be reflected in the March </a:t>
            </a:r>
            <a:r>
              <a:rPr lang="en-HK" sz="1600" b="1" i="1" u="sng" dirty="0">
                <a:solidFill>
                  <a:srgbClr val="FF0000"/>
                </a:solidFill>
                <a:latin typeface="Arial"/>
                <a:ea typeface="Calibri"/>
                <a:cs typeface="Calibri"/>
              </a:rPr>
              <a:t>2027</a:t>
            </a:r>
            <a:r>
              <a:rPr lang="en-HK" sz="1600" b="1" i="1" dirty="0">
                <a:solidFill>
                  <a:srgbClr val="FF0000"/>
                </a:solidFill>
                <a:latin typeface="Arial"/>
                <a:ea typeface="Calibri"/>
                <a:cs typeface="Calibri"/>
              </a:rPr>
              <a:t> event. </a:t>
            </a:r>
            <a:r>
              <a:rPr lang="en-HK" sz="1600" b="0" i="0" dirty="0">
                <a:solidFill>
                  <a:srgbClr val="000000"/>
                </a:solidFill>
                <a:effectLst/>
                <a:latin typeface="Arial"/>
                <a:ea typeface="Calibri"/>
                <a:cs typeface="Calibri"/>
              </a:rPr>
              <a:t>​</a:t>
            </a:r>
          </a:p>
        </p:txBody>
      </p:sp>
      <p:pic>
        <p:nvPicPr>
          <p:cNvPr id="4" name="Picture 3">
            <a:extLst>
              <a:ext uri="{FF2B5EF4-FFF2-40B4-BE49-F238E27FC236}">
                <a16:creationId xmlns:a16="http://schemas.microsoft.com/office/drawing/2014/main" id="{DDC17F3E-B586-437D-9E3D-51C2A8F8CDA3}"/>
              </a:ext>
            </a:extLst>
          </p:cNvPr>
          <p:cNvPicPr>
            <a:picLocks noChangeAspect="1"/>
          </p:cNvPicPr>
          <p:nvPr/>
        </p:nvPicPr>
        <p:blipFill>
          <a:blip r:embed="rId3">
            <a:alphaModFix/>
          </a:blip>
          <a:stretch>
            <a:fillRect/>
          </a:stretch>
        </p:blipFill>
        <p:spPr>
          <a:xfrm>
            <a:off x="9597874" y="-4616"/>
            <a:ext cx="2597972" cy="862583"/>
          </a:xfrm>
          <a:prstGeom prst="rect">
            <a:avLst/>
          </a:prstGeom>
          <a:ln>
            <a:noFill/>
          </a:ln>
        </p:spPr>
      </p:pic>
      <p:pic>
        <p:nvPicPr>
          <p:cNvPr id="3" name="Picture 2" descr="A yellow and white document with text&#10;&#10;AI-generated content may be incorrect.">
            <a:extLst>
              <a:ext uri="{FF2B5EF4-FFF2-40B4-BE49-F238E27FC236}">
                <a16:creationId xmlns:a16="http://schemas.microsoft.com/office/drawing/2014/main" id="{CDA0596E-EDA8-8B87-9195-57A5988FC23D}"/>
              </a:ext>
            </a:extLst>
          </p:cNvPr>
          <p:cNvPicPr>
            <a:picLocks noChangeAspect="1"/>
          </p:cNvPicPr>
          <p:nvPr/>
        </p:nvPicPr>
        <p:blipFill>
          <a:blip r:embed="rId4"/>
          <a:stretch>
            <a:fillRect/>
          </a:stretch>
        </p:blipFill>
        <p:spPr>
          <a:xfrm>
            <a:off x="827645" y="440209"/>
            <a:ext cx="4229100" cy="5448300"/>
          </a:xfrm>
          <a:prstGeom prst="rect">
            <a:avLst/>
          </a:prstGeom>
          <a:ln w="12700">
            <a:solidFill>
              <a:srgbClr val="FFC000"/>
            </a:solidFill>
          </a:ln>
        </p:spPr>
      </p:pic>
    </p:spTree>
    <p:extLst>
      <p:ext uri="{BB962C8B-B14F-4D97-AF65-F5344CB8AC3E}">
        <p14:creationId xmlns:p14="http://schemas.microsoft.com/office/powerpoint/2010/main" val="33932377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28130" y="1090006"/>
            <a:ext cx="8538560" cy="587219"/>
          </a:xfrm>
        </p:spPr>
        <p:txBody>
          <a:bodyPr vert="horz" lIns="91440" tIns="45720" rIns="91440" bIns="45720" rtlCol="0" anchor="ctr">
            <a:noAutofit/>
          </a:bodyPr>
          <a:lstStyle/>
          <a:p>
            <a:r>
              <a:rPr lang="en-US" sz="3600" b="1">
                <a:latin typeface="Arial"/>
                <a:cs typeface="Arial"/>
              </a:rPr>
              <a:t>Client/Professional References</a:t>
            </a:r>
            <a:endParaRPr lang="en-US" sz="3600" b="1">
              <a:latin typeface="Arial"/>
              <a:cs typeface="Calibri"/>
            </a:endParaRPr>
          </a:p>
        </p:txBody>
      </p:sp>
      <p:sp>
        <p:nvSpPr>
          <p:cNvPr id="3" name="TextBox 2">
            <a:extLst>
              <a:ext uri="{FF2B5EF4-FFF2-40B4-BE49-F238E27FC236}">
                <a16:creationId xmlns:a16="http://schemas.microsoft.com/office/drawing/2014/main" id="{B0999E47-5633-47A8-94A6-C1F3E46DFAD8}"/>
              </a:ext>
            </a:extLst>
          </p:cNvPr>
          <p:cNvSpPr txBox="1"/>
          <p:nvPr/>
        </p:nvSpPr>
        <p:spPr>
          <a:xfrm>
            <a:off x="1226682" y="1714884"/>
            <a:ext cx="10057854" cy="460390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ts val="1000"/>
              </a:spcBef>
            </a:pPr>
            <a:r>
              <a:rPr lang="en-US" sz="1400" dirty="0">
                <a:solidFill>
                  <a:schemeClr val="tx1">
                    <a:lumMod val="75000"/>
                    <a:lumOff val="25000"/>
                  </a:schemeClr>
                </a:solidFill>
                <a:latin typeface="Arial"/>
                <a:ea typeface="+mn-lt"/>
                <a:cs typeface="+mn-lt"/>
              </a:rPr>
              <a:t>Submitting client/professional references is a key component to our research. </a:t>
            </a:r>
            <a:br>
              <a:rPr lang="en-US" sz="1400" dirty="0">
                <a:latin typeface="Arial"/>
                <a:ea typeface="+mn-lt"/>
                <a:cs typeface="+mn-lt"/>
              </a:rPr>
            </a:br>
            <a:br>
              <a:rPr lang="en-US" sz="1400" dirty="0">
                <a:latin typeface="Arial"/>
                <a:ea typeface="+mn-lt"/>
                <a:cs typeface="+mn-lt"/>
              </a:rPr>
            </a:br>
            <a:r>
              <a:rPr lang="en-US" sz="1400" b="1" u="sng" dirty="0">
                <a:solidFill>
                  <a:schemeClr val="tx1">
                    <a:lumMod val="75000"/>
                    <a:lumOff val="25000"/>
                  </a:schemeClr>
                </a:solidFill>
                <a:latin typeface="Arial"/>
                <a:ea typeface="+mn-lt"/>
                <a:cs typeface="+mn-lt"/>
              </a:rPr>
              <a:t>REFERENCES MUST BE SUBMITTED IN THE FORMAT OF THE TEMPLATE WE PROVIDE. ANY THAT ARE NOT PROVIDED IN THIS FORMAT WILL NOT BE CONTACTED.</a:t>
            </a:r>
          </a:p>
          <a:p>
            <a:pPr>
              <a:lnSpc>
                <a:spcPct val="90000"/>
              </a:lnSpc>
              <a:spcBef>
                <a:spcPts val="1000"/>
              </a:spcBef>
            </a:pPr>
            <a:r>
              <a:rPr lang="en-US" sz="1400" b="1" dirty="0">
                <a:solidFill>
                  <a:schemeClr val="tx1">
                    <a:lumMod val="75000"/>
                    <a:lumOff val="25000"/>
                  </a:schemeClr>
                </a:solidFill>
                <a:latin typeface="Arial"/>
                <a:ea typeface="+mn-lt"/>
                <a:cs typeface="+mn-lt"/>
              </a:rPr>
              <a:t>How to select client references: </a:t>
            </a:r>
            <a:endParaRPr lang="en-US" sz="1400" dirty="0">
              <a:solidFill>
                <a:schemeClr val="tx1">
                  <a:lumMod val="75000"/>
                  <a:lumOff val="25000"/>
                </a:schemeClr>
              </a:solidFill>
              <a:latin typeface="Arial"/>
              <a:ea typeface="+mn-lt"/>
              <a:cs typeface="+mn-lt"/>
            </a:endParaRPr>
          </a:p>
          <a:p>
            <a:pPr marL="742950" lvl="2" indent="-285750">
              <a:lnSpc>
                <a:spcPct val="90000"/>
              </a:lnSpc>
              <a:spcBef>
                <a:spcPts val="1000"/>
              </a:spcBef>
              <a:buFont typeface="Arial,Sans-Serif"/>
              <a:buChar char="•"/>
            </a:pPr>
            <a:r>
              <a:rPr lang="en-US" sz="1400" b="1" dirty="0">
                <a:solidFill>
                  <a:schemeClr val="tx1">
                    <a:lumMod val="75000"/>
                    <a:lumOff val="25000"/>
                  </a:schemeClr>
                </a:solidFill>
                <a:latin typeface="Arial"/>
                <a:ea typeface="+mn-lt"/>
                <a:cs typeface="+mn-lt"/>
              </a:rPr>
              <a:t> Think about the client’s personality</a:t>
            </a:r>
            <a:r>
              <a:rPr lang="en-US" sz="1400" dirty="0">
                <a:solidFill>
                  <a:schemeClr val="tx1">
                    <a:lumMod val="75000"/>
                    <a:lumOff val="25000"/>
                  </a:schemeClr>
                </a:solidFill>
                <a:latin typeface="Arial"/>
                <a:ea typeface="+mn-lt"/>
                <a:cs typeface="+mn-lt"/>
              </a:rPr>
              <a:t> – are they more verbose or more circumspect? </a:t>
            </a:r>
          </a:p>
          <a:p>
            <a:pPr marL="742950" lvl="2" indent="-285750">
              <a:lnSpc>
                <a:spcPct val="90000"/>
              </a:lnSpc>
              <a:spcBef>
                <a:spcPts val="1000"/>
              </a:spcBef>
              <a:buFont typeface="Arial,Sans-Serif"/>
              <a:buChar char="•"/>
            </a:pPr>
            <a:r>
              <a:rPr lang="en-US" sz="1400" b="1" dirty="0">
                <a:solidFill>
                  <a:schemeClr val="tx1">
                    <a:lumMod val="75000"/>
                    <a:lumOff val="25000"/>
                  </a:schemeClr>
                </a:solidFill>
                <a:latin typeface="Arial"/>
                <a:ea typeface="+mn-lt"/>
                <a:cs typeface="+mn-lt"/>
              </a:rPr>
              <a:t> Think about how deep the relationship is</a:t>
            </a:r>
            <a:r>
              <a:rPr lang="en-US" sz="1400" dirty="0">
                <a:solidFill>
                  <a:schemeClr val="tx1">
                    <a:lumMod val="75000"/>
                    <a:lumOff val="25000"/>
                  </a:schemeClr>
                </a:solidFill>
                <a:latin typeface="Arial"/>
                <a:ea typeface="+mn-lt"/>
                <a:cs typeface="+mn-lt"/>
              </a:rPr>
              <a:t> – will this client actually be able to offer substantive responses or one-word answers? </a:t>
            </a:r>
          </a:p>
          <a:p>
            <a:pPr marL="742950" lvl="2" indent="-285750">
              <a:lnSpc>
                <a:spcPct val="90000"/>
              </a:lnSpc>
              <a:spcBef>
                <a:spcPts val="1000"/>
              </a:spcBef>
              <a:buFont typeface="Arial,Sans-Serif"/>
              <a:buChar char="•"/>
            </a:pPr>
            <a:r>
              <a:rPr lang="en-US" sz="1400" b="1" dirty="0">
                <a:solidFill>
                  <a:schemeClr val="tx1">
                    <a:lumMod val="75000"/>
                    <a:lumOff val="25000"/>
                  </a:schemeClr>
                </a:solidFill>
                <a:latin typeface="Arial"/>
                <a:ea typeface="+mn-lt"/>
                <a:cs typeface="+mn-lt"/>
              </a:rPr>
              <a:t> Consider accessibility </a:t>
            </a:r>
            <a:r>
              <a:rPr lang="en-US" sz="1400" dirty="0">
                <a:solidFill>
                  <a:schemeClr val="tx1">
                    <a:lumMod val="75000"/>
                    <a:lumOff val="25000"/>
                  </a:schemeClr>
                </a:solidFill>
                <a:latin typeface="Arial"/>
                <a:ea typeface="+mn-lt"/>
                <a:cs typeface="+mn-lt"/>
              </a:rPr>
              <a:t>– Will we be able to actually reach them &amp; will they fill out the survey we send them?</a:t>
            </a:r>
            <a:endParaRPr lang="en-US" dirty="0">
              <a:solidFill>
                <a:schemeClr val="tx1">
                  <a:lumMod val="75000"/>
                  <a:lumOff val="25000"/>
                </a:schemeClr>
              </a:solidFill>
              <a:latin typeface="Arial"/>
              <a:cs typeface="Arial"/>
            </a:endParaRPr>
          </a:p>
          <a:p>
            <a:pPr>
              <a:lnSpc>
                <a:spcPct val="90000"/>
              </a:lnSpc>
              <a:spcBef>
                <a:spcPts val="1000"/>
              </a:spcBef>
            </a:pPr>
            <a:r>
              <a:rPr lang="en-US" sz="1400" b="1" dirty="0">
                <a:solidFill>
                  <a:schemeClr val="tx1">
                    <a:lumMod val="75000"/>
                    <a:lumOff val="25000"/>
                  </a:schemeClr>
                </a:solidFill>
                <a:latin typeface="Arial"/>
                <a:cs typeface="Arial"/>
              </a:rPr>
              <a:t>Best practices to submit your client/professional references: ​</a:t>
            </a:r>
            <a:endParaRPr lang="en-US" sz="1400" b="1" dirty="0">
              <a:solidFill>
                <a:schemeClr val="tx1">
                  <a:lumMod val="75000"/>
                  <a:lumOff val="25000"/>
                </a:schemeClr>
              </a:solidFill>
              <a:latin typeface="Arial"/>
              <a:cs typeface="Calibri"/>
            </a:endParaRPr>
          </a:p>
          <a:p>
            <a:pPr marL="742950" lvl="2" indent="-285750">
              <a:lnSpc>
                <a:spcPct val="90000"/>
              </a:lnSpc>
              <a:spcBef>
                <a:spcPts val="1000"/>
              </a:spcBef>
              <a:buClr>
                <a:schemeClr val="accent1"/>
              </a:buClr>
              <a:buSzPct val="80000"/>
              <a:buFont typeface="Arial" panose="020B0604020202020204" pitchFamily="34" charset="0"/>
              <a:buChar char="•"/>
            </a:pPr>
            <a:r>
              <a:rPr lang="en-US" sz="1400" dirty="0">
                <a:solidFill>
                  <a:schemeClr val="tx1">
                    <a:lumMod val="75000"/>
                    <a:lumOff val="25000"/>
                  </a:schemeClr>
                </a:solidFill>
                <a:latin typeface="Arial"/>
                <a:cs typeface="Arial"/>
              </a:rPr>
              <a:t> Provide clients that your litigation department has advised over the past three years or, if not a client, a professional reference that can vouch for specific members of your litigation team​</a:t>
            </a:r>
            <a:endParaRPr lang="en-US" sz="1400" dirty="0">
              <a:solidFill>
                <a:schemeClr val="tx1">
                  <a:lumMod val="75000"/>
                  <a:lumOff val="25000"/>
                </a:schemeClr>
              </a:solidFill>
              <a:latin typeface="Arial"/>
              <a:cs typeface="Calibri"/>
            </a:endParaRPr>
          </a:p>
          <a:p>
            <a:pPr marL="742950" lvl="2" indent="-285750">
              <a:lnSpc>
                <a:spcPct val="90000"/>
              </a:lnSpc>
              <a:spcBef>
                <a:spcPts val="1000"/>
              </a:spcBef>
              <a:buClr>
                <a:schemeClr val="accent1"/>
              </a:buClr>
              <a:buSzPct val="80000"/>
              <a:buFont typeface="Arial" panose="020B0604020202020204" pitchFamily="34" charset="0"/>
              <a:buChar char="•"/>
            </a:pPr>
            <a:r>
              <a:rPr lang="en-US" sz="1400" dirty="0">
                <a:solidFill>
                  <a:schemeClr val="tx1">
                    <a:lumMod val="75000"/>
                    <a:lumOff val="25000"/>
                  </a:schemeClr>
                </a:solidFill>
                <a:latin typeface="Arial"/>
                <a:cs typeface="Arial"/>
              </a:rPr>
              <a:t> Notify confirmed references in advance so that they actually answer emails and not disregard them as spam​</a:t>
            </a:r>
            <a:endParaRPr lang="en-US" sz="1400" dirty="0">
              <a:solidFill>
                <a:schemeClr val="tx1">
                  <a:lumMod val="75000"/>
                  <a:lumOff val="25000"/>
                </a:schemeClr>
              </a:solidFill>
              <a:latin typeface="Arial"/>
              <a:cs typeface="Calibri"/>
            </a:endParaRPr>
          </a:p>
          <a:p>
            <a:pPr marL="742950" lvl="2" indent="-285750">
              <a:lnSpc>
                <a:spcPct val="90000"/>
              </a:lnSpc>
              <a:spcBef>
                <a:spcPts val="1000"/>
              </a:spcBef>
              <a:buClr>
                <a:schemeClr val="accent1"/>
              </a:buClr>
              <a:buSzPct val="80000"/>
              <a:buFont typeface="Arial" panose="020B0604020202020204" pitchFamily="34" charset="0"/>
              <a:buChar char="•"/>
            </a:pPr>
            <a:r>
              <a:rPr lang="en-US" sz="1400" dirty="0">
                <a:solidFill>
                  <a:schemeClr val="tx1">
                    <a:lumMod val="75000"/>
                    <a:lumOff val="25000"/>
                  </a:schemeClr>
                </a:solidFill>
                <a:latin typeface="Arial"/>
                <a:cs typeface="Arial"/>
              </a:rPr>
              <a:t> Tie in to referenced matters where possible​</a:t>
            </a:r>
            <a:endParaRPr lang="en-US" sz="1400" dirty="0">
              <a:solidFill>
                <a:schemeClr val="tx1">
                  <a:lumMod val="75000"/>
                  <a:lumOff val="25000"/>
                </a:schemeClr>
              </a:solidFill>
              <a:latin typeface="Arial"/>
              <a:cs typeface="Calibri"/>
            </a:endParaRPr>
          </a:p>
          <a:p>
            <a:pPr marL="0" lvl="1" defTabSz="457200">
              <a:lnSpc>
                <a:spcPct val="90000"/>
              </a:lnSpc>
              <a:spcBef>
                <a:spcPts val="1000"/>
              </a:spcBef>
              <a:buClr>
                <a:schemeClr val="accent1"/>
              </a:buClr>
              <a:buSzPct val="80000"/>
            </a:pPr>
            <a:r>
              <a:rPr lang="en-US" sz="1400" i="1" u="sng" dirty="0">
                <a:solidFill>
                  <a:schemeClr val="tx1">
                    <a:lumMod val="75000"/>
                    <a:lumOff val="25000"/>
                  </a:schemeClr>
                </a:solidFill>
                <a:latin typeface="Arial"/>
                <a:cs typeface="Arial"/>
              </a:rPr>
              <a:t> Alternative types of references to consider: opposing or co-counsel, retired judges, etc.​</a:t>
            </a:r>
            <a:endParaRPr lang="en-US" sz="1400" i="1" u="sng" dirty="0">
              <a:solidFill>
                <a:schemeClr val="tx1">
                  <a:lumMod val="75000"/>
                  <a:lumOff val="25000"/>
                </a:schemeClr>
              </a:solidFill>
              <a:latin typeface="Arial"/>
              <a:cs typeface="Calibri"/>
            </a:endParaRPr>
          </a:p>
        </p:txBody>
      </p:sp>
      <p:pic>
        <p:nvPicPr>
          <p:cNvPr id="5" name="Picture 4">
            <a:extLst>
              <a:ext uri="{FF2B5EF4-FFF2-40B4-BE49-F238E27FC236}">
                <a16:creationId xmlns:a16="http://schemas.microsoft.com/office/drawing/2014/main" id="{ADD96229-EBDF-DFD8-F493-2AB89AEE5A42}"/>
              </a:ext>
            </a:extLst>
          </p:cNvPr>
          <p:cNvPicPr>
            <a:picLocks noChangeAspect="1"/>
          </p:cNvPicPr>
          <p:nvPr/>
        </p:nvPicPr>
        <p:blipFill>
          <a:blip r:embed="rId4">
            <a:alphaModFix/>
          </a:blip>
          <a:stretch>
            <a:fillRect/>
          </a:stretch>
        </p:blipFill>
        <p:spPr>
          <a:xfrm>
            <a:off x="9597874" y="-4616"/>
            <a:ext cx="2597972" cy="862583"/>
          </a:xfrm>
          <a:prstGeom prst="rect">
            <a:avLst/>
          </a:prstGeom>
          <a:ln>
            <a:noFill/>
          </a:ln>
        </p:spPr>
      </p:pic>
    </p:spTree>
    <p:custDataLst>
      <p:tags r:id="rId1"/>
    </p:custDataLst>
    <p:extLst>
      <p:ext uri="{BB962C8B-B14F-4D97-AF65-F5344CB8AC3E}">
        <p14:creationId xmlns:p14="http://schemas.microsoft.com/office/powerpoint/2010/main" val="5253667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5DA60CA-BAD8-04D5-C6AD-C6543D97F9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54AFD3-CB98-0CCC-8574-3BEBB883E523}"/>
              </a:ext>
            </a:extLst>
          </p:cNvPr>
          <p:cNvSpPr>
            <a:spLocks noGrp="1"/>
          </p:cNvSpPr>
          <p:nvPr>
            <p:ph type="title"/>
          </p:nvPr>
        </p:nvSpPr>
        <p:spPr>
          <a:xfrm>
            <a:off x="1085486" y="747195"/>
            <a:ext cx="7201264" cy="1000125"/>
          </a:xfrm>
        </p:spPr>
        <p:txBody>
          <a:bodyPr anchor="ctr">
            <a:noAutofit/>
          </a:bodyPr>
          <a:lstStyle/>
          <a:p>
            <a:r>
              <a:rPr lang="en-US" sz="3600" b="1">
                <a:latin typeface="Arial"/>
                <a:cs typeface="Arial"/>
              </a:rPr>
              <a:t>Attorney Interviews Expectations</a:t>
            </a:r>
          </a:p>
        </p:txBody>
      </p:sp>
      <p:sp>
        <p:nvSpPr>
          <p:cNvPr id="3" name="Content Placeholder 2">
            <a:extLst>
              <a:ext uri="{FF2B5EF4-FFF2-40B4-BE49-F238E27FC236}">
                <a16:creationId xmlns:a16="http://schemas.microsoft.com/office/drawing/2014/main" id="{74528F31-664F-BC8A-7E66-E435356E666E}"/>
              </a:ext>
            </a:extLst>
          </p:cNvPr>
          <p:cNvSpPr>
            <a:spLocks noGrp="1"/>
          </p:cNvSpPr>
          <p:nvPr>
            <p:ph idx="1"/>
          </p:nvPr>
        </p:nvSpPr>
        <p:spPr>
          <a:xfrm>
            <a:off x="1123768" y="2163535"/>
            <a:ext cx="9953989" cy="3899645"/>
          </a:xfrm>
        </p:spPr>
        <p:txBody>
          <a:bodyPr vert="horz" lIns="91440" tIns="45720" rIns="91440" bIns="45720" rtlCol="0" anchor="ctr">
            <a:noAutofit/>
          </a:bodyPr>
          <a:lstStyle/>
          <a:p>
            <a:pPr marL="0" indent="0">
              <a:buNone/>
            </a:pPr>
            <a:r>
              <a:rPr lang="en-US" sz="1400" b="1">
                <a:latin typeface="Arial"/>
                <a:ea typeface="+mn-lt"/>
                <a:cs typeface="+mn-lt"/>
              </a:rPr>
              <a:t>The interview is </a:t>
            </a:r>
            <a:r>
              <a:rPr lang="en-US" sz="1400" b="1" u="sng">
                <a:latin typeface="Arial"/>
                <a:ea typeface="+mn-lt"/>
                <a:cs typeface="+mn-lt"/>
              </a:rPr>
              <a:t>not simply a firm promotional opportunity</a:t>
            </a:r>
            <a:r>
              <a:rPr lang="en-US" sz="1400" b="1">
                <a:latin typeface="Arial"/>
                <a:ea typeface="+mn-lt"/>
                <a:cs typeface="+mn-lt"/>
              </a:rPr>
              <a:t> – </a:t>
            </a:r>
            <a:r>
              <a:rPr lang="en-US" sz="1400" b="1" u="sng">
                <a:latin typeface="Arial"/>
                <a:ea typeface="+mn-lt"/>
                <a:cs typeface="+mn-lt"/>
              </a:rPr>
              <a:t>peer review and market commentary are </a:t>
            </a:r>
            <a:r>
              <a:rPr lang="en-US" sz="1400" b="1" i="1" u="sng">
                <a:latin typeface="Arial"/>
                <a:ea typeface="+mn-lt"/>
                <a:cs typeface="+mn-lt"/>
              </a:rPr>
              <a:t>essential </a:t>
            </a:r>
            <a:r>
              <a:rPr lang="en-US" sz="1400" b="1">
                <a:latin typeface="Arial"/>
                <a:ea typeface="+mn-lt"/>
                <a:cs typeface="+mn-lt"/>
              </a:rPr>
              <a:t>to the integrity of the </a:t>
            </a:r>
            <a:r>
              <a:rPr lang="en-US" sz="1400" b="1" i="1">
                <a:latin typeface="Arial"/>
                <a:ea typeface="+mn-lt"/>
                <a:cs typeface="+mn-lt"/>
              </a:rPr>
              <a:t>Benchmark</a:t>
            </a:r>
            <a:r>
              <a:rPr lang="en-US" sz="1400" b="1">
                <a:latin typeface="Arial"/>
                <a:ea typeface="+mn-lt"/>
                <a:cs typeface="+mn-lt"/>
              </a:rPr>
              <a:t> research process so </a:t>
            </a:r>
            <a:r>
              <a:rPr lang="en-US" sz="1400" b="1" u="sng">
                <a:latin typeface="Arial"/>
                <a:ea typeface="+mn-lt"/>
                <a:cs typeface="+mn-lt"/>
              </a:rPr>
              <a:t>partners should be prepared to speak on this</a:t>
            </a:r>
            <a:r>
              <a:rPr lang="en-US" sz="1400" b="1">
                <a:latin typeface="Arial"/>
                <a:ea typeface="+mn-lt"/>
                <a:cs typeface="+mn-lt"/>
              </a:rPr>
              <a:t>. If they don’t want to, we have the right to decline the interview.</a:t>
            </a:r>
            <a:endParaRPr lang="en-US" sz="1400">
              <a:solidFill>
                <a:srgbClr val="000000"/>
              </a:solidFill>
              <a:latin typeface="Arial"/>
              <a:ea typeface="+mn-lt"/>
              <a:cs typeface="+mn-lt"/>
            </a:endParaRPr>
          </a:p>
          <a:p>
            <a:pPr marL="0" indent="0">
              <a:buNone/>
            </a:pPr>
            <a:r>
              <a:rPr lang="en-US" sz="1400">
                <a:latin typeface="Arial"/>
                <a:ea typeface="+mn-lt"/>
                <a:cs typeface="+mn-lt"/>
              </a:rPr>
              <a:t>Our goal is to conduct an honest internal assessment of your firm so when choosing interviewee candidates, put forth your most prominent players and/or up-and-comers that you can say with confidence should be recognized. </a:t>
            </a:r>
            <a:endParaRPr lang="en-US" sz="1400">
              <a:solidFill>
                <a:srgbClr val="000000"/>
              </a:solidFill>
              <a:latin typeface="Arial"/>
              <a:ea typeface="+mn-lt"/>
              <a:cs typeface="+mn-lt"/>
            </a:endParaRPr>
          </a:p>
          <a:p>
            <a:pPr marL="0" indent="0">
              <a:buNone/>
            </a:pPr>
            <a:r>
              <a:rPr lang="en-US" sz="1400">
                <a:latin typeface="Arial"/>
                <a:ea typeface="+mn-lt"/>
                <a:cs typeface="+mn-lt"/>
              </a:rPr>
              <a:t>The partner interviews are a way for us to develop relationships with and get personal perspectives and commentary from a firm’s litigation partners.</a:t>
            </a:r>
            <a:endParaRPr lang="en-US">
              <a:latin typeface="Arial"/>
              <a:ea typeface="+mn-lt"/>
              <a:cs typeface="+mn-lt"/>
            </a:endParaRPr>
          </a:p>
          <a:p>
            <a:pPr marL="0" indent="0">
              <a:buNone/>
            </a:pPr>
            <a:r>
              <a:rPr lang="en-US" sz="1400">
                <a:latin typeface="Arial"/>
                <a:ea typeface="+mn-lt"/>
                <a:cs typeface="+mn-lt"/>
              </a:rPr>
              <a:t>Interviews (phone or video) run </a:t>
            </a:r>
            <a:r>
              <a:rPr lang="en-US" sz="1400" b="1">
                <a:latin typeface="Arial"/>
                <a:ea typeface="+mn-lt"/>
                <a:cs typeface="+mn-lt"/>
              </a:rPr>
              <a:t>10am–5pm ET, Mon–Fri</a:t>
            </a:r>
            <a:r>
              <a:rPr lang="en-US" sz="1400">
                <a:latin typeface="Arial"/>
                <a:ea typeface="+mn-lt"/>
                <a:cs typeface="+mn-lt"/>
              </a:rPr>
              <a:t>, </a:t>
            </a:r>
            <a:r>
              <a:rPr lang="en-US" sz="1400" b="1" u="sng">
                <a:latin typeface="Arial"/>
                <a:ea typeface="+mn-lt"/>
                <a:cs typeface="+mn-lt"/>
              </a:rPr>
              <a:t>ending June 27</a:t>
            </a:r>
            <a:r>
              <a:rPr lang="en-US" sz="1400" u="sng">
                <a:latin typeface="Arial"/>
                <a:ea typeface="+mn-lt"/>
                <a:cs typeface="+mn-lt"/>
              </a:rPr>
              <a:t>.</a:t>
            </a:r>
            <a:endParaRPr lang="en-US" u="sng">
              <a:latin typeface="Arial"/>
              <a:ea typeface="Calibri" panose="020F0502020204030204"/>
              <a:cs typeface="Calibri" panose="020F0502020204030204"/>
            </a:endParaRPr>
          </a:p>
          <a:p>
            <a:pPr indent="0">
              <a:buNone/>
            </a:pPr>
            <a:r>
              <a:rPr lang="en-US" sz="1400" b="1">
                <a:latin typeface="Arial"/>
                <a:ea typeface="+mn-lt"/>
                <a:cs typeface="+mn-lt"/>
              </a:rPr>
              <a:t>Phone Interviews:</a:t>
            </a:r>
            <a:endParaRPr lang="en-US">
              <a:latin typeface="Arial"/>
              <a:ea typeface="+mn-lt"/>
              <a:cs typeface="+mn-lt"/>
            </a:endParaRPr>
          </a:p>
          <a:p>
            <a:pPr marL="377190" indent="-285750">
              <a:buFont typeface="Arial" panose="020F0502020204030204" pitchFamily="34" charset="0"/>
              <a:buChar char="•"/>
            </a:pPr>
            <a:r>
              <a:rPr lang="en-US" sz="1400" b="1">
                <a:latin typeface="Arial"/>
                <a:ea typeface="+mn-lt"/>
                <a:cs typeface="+mn-lt"/>
              </a:rPr>
              <a:t>1–5 calls max per firm</a:t>
            </a:r>
            <a:r>
              <a:rPr lang="en-US" sz="1400">
                <a:latin typeface="Arial"/>
                <a:ea typeface="+mn-lt"/>
                <a:cs typeface="+mn-lt"/>
              </a:rPr>
              <a:t>, max </a:t>
            </a:r>
            <a:r>
              <a:rPr lang="en-US" sz="1400" b="1">
                <a:latin typeface="Arial"/>
                <a:ea typeface="+mn-lt"/>
                <a:cs typeface="+mn-lt"/>
              </a:rPr>
              <a:t>3 partners</a:t>
            </a:r>
            <a:r>
              <a:rPr lang="en-US" sz="1400">
                <a:latin typeface="Arial"/>
                <a:ea typeface="+mn-lt"/>
                <a:cs typeface="+mn-lt"/>
              </a:rPr>
              <a:t> per call; </a:t>
            </a:r>
            <a:r>
              <a:rPr lang="en-US" sz="1400" b="1">
                <a:latin typeface="Arial"/>
                <a:ea typeface="+mn-lt"/>
                <a:cs typeface="+mn-lt"/>
              </a:rPr>
              <a:t>20–60 mins</a:t>
            </a:r>
            <a:r>
              <a:rPr lang="en-US" sz="1400">
                <a:latin typeface="Arial"/>
                <a:ea typeface="+mn-lt"/>
                <a:cs typeface="+mn-lt"/>
              </a:rPr>
              <a:t>. Firm provides </a:t>
            </a:r>
            <a:r>
              <a:rPr lang="en-US" sz="1400" b="1">
                <a:latin typeface="Arial"/>
                <a:ea typeface="+mn-lt"/>
                <a:cs typeface="+mn-lt"/>
              </a:rPr>
              <a:t>toll‑free line</a:t>
            </a:r>
            <a:r>
              <a:rPr lang="en-US" sz="1400">
                <a:latin typeface="Arial"/>
                <a:ea typeface="+mn-lt"/>
                <a:cs typeface="+mn-lt"/>
              </a:rPr>
              <a:t>. </a:t>
            </a:r>
            <a:r>
              <a:rPr lang="en-US" sz="1400" b="1">
                <a:latin typeface="Arial"/>
                <a:ea typeface="+mn-lt"/>
                <a:cs typeface="+mn-lt"/>
              </a:rPr>
              <a:t>No calls from a car</a:t>
            </a:r>
            <a:r>
              <a:rPr lang="en-US" sz="1400">
                <a:latin typeface="Arial"/>
                <a:ea typeface="+mn-lt"/>
                <a:cs typeface="+mn-lt"/>
              </a:rPr>
              <a:t>.</a:t>
            </a:r>
            <a:endParaRPr lang="en-US">
              <a:latin typeface="Arial"/>
              <a:ea typeface="Calibri" panose="020F0502020204030204"/>
              <a:cs typeface="Calibri" panose="020F0502020204030204"/>
            </a:endParaRPr>
          </a:p>
          <a:p>
            <a:pPr indent="0">
              <a:spcAft>
                <a:spcPts val="0"/>
              </a:spcAft>
              <a:buNone/>
            </a:pPr>
            <a:r>
              <a:rPr lang="en-US" sz="1400" b="1">
                <a:latin typeface="Arial"/>
                <a:ea typeface="+mn-lt"/>
                <a:cs typeface="+mn-lt"/>
              </a:rPr>
              <a:t>Video Interviews: </a:t>
            </a:r>
            <a:endParaRPr lang="en-US">
              <a:latin typeface="Arial"/>
              <a:ea typeface="+mn-lt"/>
              <a:cs typeface="+mn-lt"/>
            </a:endParaRPr>
          </a:p>
          <a:p>
            <a:pPr marL="377190" indent="-285750">
              <a:spcAft>
                <a:spcPts val="0"/>
              </a:spcAft>
              <a:buFont typeface="Arial" panose="020F0502020204030204" pitchFamily="34" charset="0"/>
              <a:buChar char="•"/>
            </a:pPr>
            <a:r>
              <a:rPr lang="en-US" sz="1400" b="1">
                <a:latin typeface="Arial"/>
                <a:ea typeface="+mn-lt"/>
                <a:cs typeface="+mn-lt"/>
              </a:rPr>
              <a:t>1–5 meetings max per firm</a:t>
            </a:r>
            <a:r>
              <a:rPr lang="en-US" sz="1400">
                <a:latin typeface="Arial"/>
                <a:ea typeface="+mn-lt"/>
                <a:cs typeface="+mn-lt"/>
              </a:rPr>
              <a:t>, max </a:t>
            </a:r>
            <a:r>
              <a:rPr lang="en-US" sz="1400" b="1">
                <a:latin typeface="Arial"/>
                <a:ea typeface="+mn-lt"/>
                <a:cs typeface="+mn-lt"/>
              </a:rPr>
              <a:t>10 partners</a:t>
            </a:r>
            <a:r>
              <a:rPr lang="en-US" sz="1400">
                <a:latin typeface="Arial"/>
                <a:ea typeface="+mn-lt"/>
                <a:cs typeface="+mn-lt"/>
              </a:rPr>
              <a:t>; </a:t>
            </a:r>
            <a:r>
              <a:rPr lang="en-US" sz="1400" b="1">
                <a:latin typeface="Arial"/>
                <a:ea typeface="+mn-lt"/>
                <a:cs typeface="+mn-lt"/>
              </a:rPr>
              <a:t>60–90 mins</a:t>
            </a:r>
            <a:r>
              <a:rPr lang="en-US" sz="1400">
                <a:latin typeface="Arial"/>
                <a:ea typeface="+mn-lt"/>
                <a:cs typeface="+mn-lt"/>
              </a:rPr>
              <a:t>. Avoid </a:t>
            </a:r>
            <a:r>
              <a:rPr lang="en-US" sz="1400" b="1">
                <a:latin typeface="Arial"/>
                <a:ea typeface="+mn-lt"/>
                <a:cs typeface="+mn-lt"/>
              </a:rPr>
              <a:t>overloading</a:t>
            </a:r>
            <a:r>
              <a:rPr lang="en-US" sz="1400">
                <a:latin typeface="Arial"/>
                <a:ea typeface="+mn-lt"/>
                <a:cs typeface="+mn-lt"/>
              </a:rPr>
              <a:t> sessions to ensure quality and complete intel gathering.</a:t>
            </a:r>
            <a:endParaRPr lang="en-US">
              <a:latin typeface="Arial"/>
              <a:ea typeface="+mn-lt"/>
              <a:cs typeface="+mn-lt"/>
            </a:endParaRPr>
          </a:p>
          <a:p>
            <a:pPr>
              <a:buNone/>
            </a:pPr>
            <a:endParaRPr lang="en-US">
              <a:latin typeface="Arial"/>
              <a:ea typeface="Calibri" panose="020F0502020204030204"/>
              <a:cs typeface="Calibri" panose="020F0502020204030204"/>
            </a:endParaRPr>
          </a:p>
        </p:txBody>
      </p:sp>
      <p:pic>
        <p:nvPicPr>
          <p:cNvPr id="5" name="Picture 4">
            <a:extLst>
              <a:ext uri="{FF2B5EF4-FFF2-40B4-BE49-F238E27FC236}">
                <a16:creationId xmlns:a16="http://schemas.microsoft.com/office/drawing/2014/main" id="{3157AE51-60DE-3008-B073-85952632D34B}"/>
              </a:ext>
            </a:extLst>
          </p:cNvPr>
          <p:cNvPicPr>
            <a:picLocks noChangeAspect="1"/>
          </p:cNvPicPr>
          <p:nvPr/>
        </p:nvPicPr>
        <p:blipFill>
          <a:blip r:embed="rId4">
            <a:alphaModFix/>
          </a:blip>
          <a:stretch>
            <a:fillRect/>
          </a:stretch>
        </p:blipFill>
        <p:spPr>
          <a:xfrm>
            <a:off x="9597874" y="-4616"/>
            <a:ext cx="2597972" cy="862583"/>
          </a:xfrm>
          <a:prstGeom prst="rect">
            <a:avLst/>
          </a:prstGeom>
          <a:ln>
            <a:noFill/>
          </a:ln>
        </p:spPr>
      </p:pic>
    </p:spTree>
    <p:custDataLst>
      <p:tags r:id="rId1"/>
    </p:custDataLst>
    <p:extLst>
      <p:ext uri="{BB962C8B-B14F-4D97-AF65-F5344CB8AC3E}">
        <p14:creationId xmlns:p14="http://schemas.microsoft.com/office/powerpoint/2010/main" val="19873957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90178" y="2694197"/>
            <a:ext cx="3078982" cy="2003007"/>
          </a:xfrm>
          <a:solidFill>
            <a:schemeClr val="accent1"/>
          </a:solidFill>
          <a:ln>
            <a:solidFill>
              <a:schemeClr val="accent1"/>
            </a:solidFill>
          </a:ln>
        </p:spPr>
        <p:txBody>
          <a:bodyPr anchor="ctr">
            <a:normAutofit/>
          </a:bodyPr>
          <a:lstStyle/>
          <a:p>
            <a:pPr>
              <a:lnSpc>
                <a:spcPct val="90000"/>
              </a:lnSpc>
            </a:pPr>
            <a:r>
              <a:rPr lang="en-US" sz="2400" b="1" i="1">
                <a:solidFill>
                  <a:schemeClr val="bg1"/>
                </a:solidFill>
                <a:latin typeface="Arial"/>
                <a:cs typeface="Arial"/>
              </a:rPr>
              <a:t>Ultimately there are no guarantees, but here’s what you can do to maximize your impression</a:t>
            </a:r>
            <a:r>
              <a:rPr lang="en-US" sz="2400" b="1">
                <a:solidFill>
                  <a:schemeClr val="bg1"/>
                </a:solidFill>
                <a:latin typeface="Arial"/>
                <a:cs typeface="Arial"/>
              </a:rPr>
              <a:t>.</a:t>
            </a:r>
            <a:endParaRPr lang="en-US" sz="2400" b="1">
              <a:solidFill>
                <a:schemeClr val="bg1"/>
              </a:solidFill>
              <a:latin typeface="Arial"/>
              <a:cs typeface="Calibri"/>
            </a:endParaRPr>
          </a:p>
        </p:txBody>
      </p:sp>
      <p:sp>
        <p:nvSpPr>
          <p:cNvPr id="3" name="Content Placeholder 2"/>
          <p:cNvSpPr>
            <a:spLocks noGrp="1"/>
          </p:cNvSpPr>
          <p:nvPr>
            <p:ph idx="1"/>
          </p:nvPr>
        </p:nvSpPr>
        <p:spPr>
          <a:xfrm>
            <a:off x="1250910" y="1998427"/>
            <a:ext cx="7119615" cy="4078304"/>
          </a:xfrm>
        </p:spPr>
        <p:txBody>
          <a:bodyPr vert="horz" lIns="0" tIns="45720" rIns="0" bIns="45720" rtlCol="0" anchor="t">
            <a:noAutofit/>
          </a:bodyPr>
          <a:lstStyle/>
          <a:p>
            <a:pPr indent="0">
              <a:buFont typeface="Calibri"/>
              <a:buChar char=" "/>
            </a:pPr>
            <a:r>
              <a:rPr lang="en-US" sz="1300" b="1">
                <a:latin typeface="Arial"/>
                <a:ea typeface="Calibri"/>
                <a:cs typeface="Calibri"/>
              </a:rPr>
              <a:t>Put thought into the questionnaire:</a:t>
            </a:r>
            <a:endParaRPr lang="en-US" sz="1300" b="1">
              <a:solidFill>
                <a:srgbClr val="000000"/>
              </a:solidFill>
              <a:latin typeface="Arial"/>
              <a:ea typeface="Calibri"/>
              <a:cs typeface="Calibri"/>
            </a:endParaRPr>
          </a:p>
          <a:p>
            <a:pPr marL="554990" lvl="1" indent="-171450"/>
            <a:r>
              <a:rPr lang="en-US" sz="1300">
                <a:latin typeface="Arial"/>
                <a:ea typeface="Calibri"/>
                <a:cs typeface="Calibri"/>
              </a:rPr>
              <a:t>Choose matters that best reflect the firm’s litigation practice(s) over the past 12 months </a:t>
            </a:r>
            <a:endParaRPr lang="en-US" sz="1300">
              <a:solidFill>
                <a:srgbClr val="000000"/>
              </a:solidFill>
              <a:latin typeface="Arial"/>
              <a:ea typeface="Calibri"/>
              <a:cs typeface="Calibri"/>
            </a:endParaRPr>
          </a:p>
          <a:p>
            <a:pPr marL="554990" lvl="1" indent="-171450"/>
            <a:r>
              <a:rPr lang="en-US" sz="1300">
                <a:latin typeface="Arial"/>
                <a:ea typeface="Calibri"/>
                <a:cs typeface="Calibri"/>
              </a:rPr>
              <a:t>Keep it simple but thorough</a:t>
            </a:r>
            <a:endParaRPr lang="en-US" sz="1300">
              <a:solidFill>
                <a:srgbClr val="000000"/>
              </a:solidFill>
              <a:latin typeface="Arial"/>
              <a:ea typeface="Calibri"/>
              <a:cs typeface="Calibri"/>
            </a:endParaRPr>
          </a:p>
          <a:p>
            <a:pPr marL="554990" lvl="1" indent="-171450"/>
            <a:r>
              <a:rPr lang="en-US" sz="1300">
                <a:latin typeface="Arial"/>
                <a:ea typeface="Calibri"/>
                <a:cs typeface="Calibri"/>
              </a:rPr>
              <a:t>Be aware of due dates and START EARLY!</a:t>
            </a:r>
            <a:endParaRPr lang="en-US" sz="1300">
              <a:solidFill>
                <a:srgbClr val="000000"/>
              </a:solidFill>
              <a:latin typeface="Arial"/>
              <a:ea typeface="Calibri"/>
              <a:cs typeface="Calibri"/>
            </a:endParaRPr>
          </a:p>
          <a:p>
            <a:pPr marL="554990" lvl="1" indent="-171450"/>
            <a:r>
              <a:rPr lang="en-US" sz="1300">
                <a:latin typeface="Arial"/>
                <a:ea typeface="Calibri"/>
                <a:cs typeface="Calibri"/>
              </a:rPr>
              <a:t>Target client and/or professional references</a:t>
            </a:r>
            <a:endParaRPr lang="en-US" sz="1300">
              <a:solidFill>
                <a:srgbClr val="000000"/>
              </a:solidFill>
              <a:latin typeface="Arial"/>
              <a:ea typeface="Calibri"/>
              <a:cs typeface="Calibri"/>
            </a:endParaRPr>
          </a:p>
          <a:p>
            <a:pPr indent="0">
              <a:buFont typeface="Calibri,Sans-Serif"/>
              <a:buChar char=" "/>
            </a:pPr>
            <a:r>
              <a:rPr lang="en-US" sz="1300" b="1">
                <a:latin typeface="Arial"/>
                <a:ea typeface="Calibri"/>
                <a:cs typeface="Arial"/>
              </a:rPr>
              <a:t>Strategize interviews:</a:t>
            </a:r>
            <a:endParaRPr lang="en-US" sz="1300" b="1">
              <a:solidFill>
                <a:srgbClr val="000000"/>
              </a:solidFill>
              <a:latin typeface="Arial"/>
              <a:ea typeface="Calibri"/>
              <a:cs typeface="Arial"/>
            </a:endParaRPr>
          </a:p>
          <a:p>
            <a:pPr marL="554990" lvl="1" indent="-171450"/>
            <a:r>
              <a:rPr lang="en-US" sz="1300">
                <a:latin typeface="Arial"/>
                <a:ea typeface="Calibri"/>
                <a:cs typeface="Calibri"/>
              </a:rPr>
              <a:t>Reflect the firm’s strongest key players over the last 12 months - whether that's seasoned, established partners, younger ‘future star’ candidates, or a mix of both</a:t>
            </a:r>
            <a:endParaRPr lang="en-US" sz="1300">
              <a:solidFill>
                <a:srgbClr val="000000"/>
              </a:solidFill>
              <a:latin typeface="Arial"/>
              <a:ea typeface="Calibri"/>
              <a:cs typeface="Calibri"/>
            </a:endParaRPr>
          </a:p>
          <a:p>
            <a:pPr marL="554990" lvl="1" indent="-171450"/>
            <a:r>
              <a:rPr lang="en-US" sz="1300">
                <a:latin typeface="Arial"/>
                <a:ea typeface="+mn-lt"/>
                <a:cs typeface="+mn-lt"/>
              </a:rPr>
              <a:t>If any part of the practice is underrepresented or missing in Benchmark, flag it and provide supporting evidence or references.</a:t>
            </a:r>
            <a:endParaRPr lang="en-US" sz="1300">
              <a:solidFill>
                <a:srgbClr val="000000"/>
              </a:solidFill>
              <a:latin typeface="Arial"/>
              <a:ea typeface="Calibri"/>
              <a:cs typeface="Calibri"/>
            </a:endParaRPr>
          </a:p>
          <a:p>
            <a:pPr marL="383540" lvl="1" indent="0">
              <a:buNone/>
            </a:pPr>
            <a:endParaRPr lang="en-US" sz="1300">
              <a:solidFill>
                <a:srgbClr val="404040"/>
              </a:solidFill>
              <a:latin typeface="Arial"/>
              <a:ea typeface="Calibri"/>
              <a:cs typeface="Calibri"/>
            </a:endParaRPr>
          </a:p>
          <a:p>
            <a:pPr marL="200660" lvl="1" indent="0">
              <a:buNone/>
            </a:pPr>
            <a:r>
              <a:rPr lang="en-US" sz="1300">
                <a:solidFill>
                  <a:srgbClr val="404040"/>
                </a:solidFill>
                <a:latin typeface="Arial"/>
                <a:ea typeface="Calibri"/>
                <a:cs typeface="Calibri"/>
              </a:rPr>
              <a:t>Final Consideration:</a:t>
            </a:r>
          </a:p>
          <a:p>
            <a:pPr marL="566420" lvl="2"/>
            <a:r>
              <a:rPr lang="en-US" sz="1300" b="1">
                <a:solidFill>
                  <a:srgbClr val="444444"/>
                </a:solidFill>
                <a:latin typeface="Arial"/>
                <a:ea typeface="Calibri"/>
                <a:cs typeface="Calibri"/>
              </a:rPr>
              <a:t>Honestly consider how much emphasis the firm puts on the LITIGATION and DISPUTES practice. </a:t>
            </a:r>
            <a:endParaRPr lang="en-US" sz="1300" b="1">
              <a:solidFill>
                <a:srgbClr val="000000"/>
              </a:solidFill>
              <a:latin typeface="Calibri"/>
              <a:ea typeface="Calibri"/>
              <a:cs typeface="Calibri"/>
            </a:endParaRPr>
          </a:p>
          <a:p>
            <a:pPr marL="566420" lvl="2"/>
            <a:r>
              <a:rPr lang="en-US" sz="1300">
                <a:solidFill>
                  <a:srgbClr val="444444"/>
                </a:solidFill>
                <a:latin typeface="Arial"/>
                <a:ea typeface="Calibri"/>
                <a:cs typeface="Calibri"/>
              </a:rPr>
              <a:t>Not</a:t>
            </a:r>
            <a:r>
              <a:rPr lang="en-US" sz="1300">
                <a:solidFill>
                  <a:srgbClr val="404040"/>
                </a:solidFill>
                <a:latin typeface="Arial"/>
                <a:ea typeface="Calibri"/>
                <a:cs typeface="Calibri"/>
              </a:rPr>
              <a:t> </a:t>
            </a:r>
            <a:r>
              <a:rPr lang="en-US" sz="1300">
                <a:latin typeface="Arial"/>
                <a:ea typeface="Calibri"/>
                <a:cs typeface="Calibri"/>
              </a:rPr>
              <a:t>all firms are going to be known for litigation, even if it's a dominant player in other areas of law.</a:t>
            </a:r>
            <a:endParaRPr lang="en-US" sz="1300">
              <a:solidFill>
                <a:srgbClr val="000000"/>
              </a:solidFill>
              <a:latin typeface="Calibri"/>
              <a:ea typeface="Calibri"/>
              <a:cs typeface="Calibri"/>
            </a:endParaRPr>
          </a:p>
        </p:txBody>
      </p:sp>
      <p:sp>
        <p:nvSpPr>
          <p:cNvPr id="7" name="TextBox 6">
            <a:extLst>
              <a:ext uri="{FF2B5EF4-FFF2-40B4-BE49-F238E27FC236}">
                <a16:creationId xmlns:a16="http://schemas.microsoft.com/office/drawing/2014/main" id="{F0D897D7-37C6-4D9E-8620-6B63CEA6D365}"/>
              </a:ext>
            </a:extLst>
          </p:cNvPr>
          <p:cNvSpPr txBox="1"/>
          <p:nvPr/>
        </p:nvSpPr>
        <p:spPr>
          <a:xfrm>
            <a:off x="1255405" y="1100283"/>
            <a:ext cx="10073406" cy="646331"/>
          </a:xfrm>
          <a:prstGeom prst="rect">
            <a:avLst/>
          </a:prstGeom>
          <a:noFill/>
        </p:spPr>
        <p:txBody>
          <a:bodyPr wrap="square" lIns="91440" tIns="45720" rIns="91440" bIns="45720" anchor="t">
            <a:spAutoFit/>
          </a:bodyPr>
          <a:lstStyle/>
          <a:p>
            <a:r>
              <a:rPr lang="en-US" sz="3600" b="1">
                <a:latin typeface="Arial"/>
                <a:cs typeface="Arial"/>
              </a:rPr>
              <a:t>How can you improve your ranking? </a:t>
            </a:r>
            <a:endParaRPr lang="en-US" sz="3600" b="1">
              <a:latin typeface="Arial"/>
              <a:cs typeface="Calibri"/>
            </a:endParaRPr>
          </a:p>
        </p:txBody>
      </p:sp>
      <p:pic>
        <p:nvPicPr>
          <p:cNvPr id="5" name="Picture 4">
            <a:extLst>
              <a:ext uri="{FF2B5EF4-FFF2-40B4-BE49-F238E27FC236}">
                <a16:creationId xmlns:a16="http://schemas.microsoft.com/office/drawing/2014/main" id="{0A5B760B-2167-97D9-6447-DDE6A3031C11}"/>
              </a:ext>
            </a:extLst>
          </p:cNvPr>
          <p:cNvPicPr>
            <a:picLocks noChangeAspect="1"/>
          </p:cNvPicPr>
          <p:nvPr/>
        </p:nvPicPr>
        <p:blipFill>
          <a:blip r:embed="rId4">
            <a:alphaModFix/>
          </a:blip>
          <a:stretch>
            <a:fillRect/>
          </a:stretch>
        </p:blipFill>
        <p:spPr>
          <a:xfrm>
            <a:off x="9597874" y="-4616"/>
            <a:ext cx="2597972" cy="862583"/>
          </a:xfrm>
          <a:prstGeom prst="rect">
            <a:avLst/>
          </a:prstGeom>
          <a:ln>
            <a:noFill/>
          </a:ln>
        </p:spPr>
      </p:pic>
    </p:spTree>
    <p:custDataLst>
      <p:tags r:id="rId1"/>
    </p:custDataLst>
    <p:extLst>
      <p:ext uri="{BB962C8B-B14F-4D97-AF65-F5344CB8AC3E}">
        <p14:creationId xmlns:p14="http://schemas.microsoft.com/office/powerpoint/2010/main" val="3954023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1336" y="1040830"/>
            <a:ext cx="8457528" cy="663373"/>
          </a:xfrm>
        </p:spPr>
        <p:txBody>
          <a:bodyPr anchor="ctr">
            <a:normAutofit/>
          </a:bodyPr>
          <a:lstStyle/>
          <a:p>
            <a:r>
              <a:rPr lang="en-US" sz="3600" b="1">
                <a:latin typeface="Arial"/>
                <a:cs typeface="Arial"/>
              </a:rPr>
              <a:t>Why participate in </a:t>
            </a:r>
            <a:r>
              <a:rPr lang="en-US" sz="3600" b="1" i="1">
                <a:latin typeface="Arial"/>
                <a:cs typeface="Arial"/>
              </a:rPr>
              <a:t>Benchmark</a:t>
            </a:r>
            <a:r>
              <a:rPr lang="en-US" sz="3600" b="1">
                <a:latin typeface="Arial"/>
                <a:cs typeface="Arial"/>
              </a:rPr>
              <a:t>?</a:t>
            </a:r>
          </a:p>
        </p:txBody>
      </p:sp>
      <p:graphicFrame>
        <p:nvGraphicFramePr>
          <p:cNvPr id="8" name="Content Placeholder 2">
            <a:extLst>
              <a:ext uri="{FF2B5EF4-FFF2-40B4-BE49-F238E27FC236}">
                <a16:creationId xmlns:a16="http://schemas.microsoft.com/office/drawing/2014/main" id="{CA706039-AE08-4583-8E20-8A86B4BABDFE}"/>
              </a:ext>
            </a:extLst>
          </p:cNvPr>
          <p:cNvGraphicFramePr>
            <a:graphicFrameLocks noGrp="1"/>
          </p:cNvGraphicFramePr>
          <p:nvPr>
            <p:ph idx="1"/>
            <p:extLst>
              <p:ext uri="{D42A27DB-BD31-4B8C-83A1-F6EECF244321}">
                <p14:modId xmlns:p14="http://schemas.microsoft.com/office/powerpoint/2010/main" val="3115960241"/>
              </p:ext>
            </p:extLst>
          </p:nvPr>
        </p:nvGraphicFramePr>
        <p:xfrm>
          <a:off x="1635126" y="2290922"/>
          <a:ext cx="8777583" cy="32083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71" name="Picture 70">
            <a:extLst>
              <a:ext uri="{FF2B5EF4-FFF2-40B4-BE49-F238E27FC236}">
                <a16:creationId xmlns:a16="http://schemas.microsoft.com/office/drawing/2014/main" id="{463AE3D2-7793-194F-CA16-1707802A4885}"/>
              </a:ext>
            </a:extLst>
          </p:cNvPr>
          <p:cNvPicPr>
            <a:picLocks noChangeAspect="1"/>
          </p:cNvPicPr>
          <p:nvPr/>
        </p:nvPicPr>
        <p:blipFill>
          <a:blip r:embed="rId9">
            <a:alphaModFix/>
          </a:blip>
          <a:stretch>
            <a:fillRect/>
          </a:stretch>
        </p:blipFill>
        <p:spPr>
          <a:xfrm>
            <a:off x="9597874" y="-4616"/>
            <a:ext cx="2597972" cy="862583"/>
          </a:xfrm>
          <a:prstGeom prst="rect">
            <a:avLst/>
          </a:prstGeom>
          <a:ln>
            <a:noFill/>
          </a:ln>
        </p:spPr>
      </p:pic>
    </p:spTree>
    <p:custDataLst>
      <p:tags r:id="rId1"/>
    </p:custDataLst>
    <p:extLst>
      <p:ext uri="{BB962C8B-B14F-4D97-AF65-F5344CB8AC3E}">
        <p14:creationId xmlns:p14="http://schemas.microsoft.com/office/powerpoint/2010/main" val="23536762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9E6CB-E1F4-2E6F-E74C-684A8D25C16D}"/>
              </a:ext>
            </a:extLst>
          </p:cNvPr>
          <p:cNvSpPr>
            <a:spLocks noGrp="1"/>
          </p:cNvSpPr>
          <p:nvPr>
            <p:ph type="title"/>
          </p:nvPr>
        </p:nvSpPr>
        <p:spPr>
          <a:xfrm>
            <a:off x="1097280" y="863251"/>
            <a:ext cx="10058400" cy="853515"/>
          </a:xfrm>
        </p:spPr>
        <p:txBody>
          <a:bodyPr>
            <a:normAutofit/>
          </a:bodyPr>
          <a:lstStyle/>
          <a:p>
            <a:r>
              <a:rPr lang="en-US" sz="3600" b="1" dirty="0">
                <a:latin typeface="Arial"/>
                <a:cs typeface="Calibri Light"/>
              </a:rPr>
              <a:t>Benchmark Special Honors List</a:t>
            </a:r>
          </a:p>
        </p:txBody>
      </p:sp>
      <p:sp>
        <p:nvSpPr>
          <p:cNvPr id="5" name="TextBox 4">
            <a:extLst>
              <a:ext uri="{FF2B5EF4-FFF2-40B4-BE49-F238E27FC236}">
                <a16:creationId xmlns:a16="http://schemas.microsoft.com/office/drawing/2014/main" id="{2C0F2676-F5C4-7E51-60C4-429628259306}"/>
              </a:ext>
            </a:extLst>
          </p:cNvPr>
          <p:cNvSpPr txBox="1"/>
          <p:nvPr/>
        </p:nvSpPr>
        <p:spPr>
          <a:xfrm>
            <a:off x="1094828" y="2009259"/>
            <a:ext cx="10303060"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Arial"/>
              <a:buChar char="•"/>
            </a:pPr>
            <a:r>
              <a:rPr lang="en-US" sz="1400" b="1" dirty="0">
                <a:solidFill>
                  <a:srgbClr val="444444"/>
                </a:solidFill>
                <a:latin typeface="Arial"/>
                <a:cs typeface="Arial"/>
              </a:rPr>
              <a:t>Top 250 Women in Litigation​:</a:t>
            </a:r>
            <a:r>
              <a:rPr lang="en-US" sz="1400" dirty="0">
                <a:solidFill>
                  <a:srgbClr val="444444"/>
                </a:solidFill>
                <a:latin typeface="Arial"/>
                <a:cs typeface="Arial"/>
              </a:rPr>
              <a:t> Published annually in August focusing on leading 250 women litigators as identified through the research process.</a:t>
            </a:r>
            <a:endParaRPr lang="en-US" sz="1400" dirty="0">
              <a:latin typeface="Arial"/>
              <a:ea typeface="Calibri" panose="020F0502020204030204"/>
              <a:cs typeface="Calibri"/>
            </a:endParaRPr>
          </a:p>
          <a:p>
            <a:endParaRPr lang="en-US" sz="1400" dirty="0">
              <a:solidFill>
                <a:srgbClr val="444444"/>
              </a:solidFill>
              <a:latin typeface="Arial"/>
              <a:cs typeface="Arial"/>
            </a:endParaRPr>
          </a:p>
          <a:p>
            <a:pPr marL="228600" indent="-228600">
              <a:buFont typeface="Arial"/>
              <a:buChar char="•"/>
            </a:pPr>
            <a:r>
              <a:rPr lang="en-US" sz="1400" b="1" dirty="0">
                <a:solidFill>
                  <a:srgbClr val="444444"/>
                </a:solidFill>
                <a:latin typeface="Arial"/>
                <a:cs typeface="Arial"/>
              </a:rPr>
              <a:t>40 &amp; Under​: </a:t>
            </a:r>
            <a:r>
              <a:rPr lang="en-US" sz="1400" dirty="0">
                <a:solidFill>
                  <a:srgbClr val="444444"/>
                </a:solidFill>
                <a:latin typeface="Arial"/>
                <a:ea typeface="+mn-lt"/>
                <a:cs typeface="Calibri"/>
              </a:rPr>
              <a:t>Published annually in July focusing on </a:t>
            </a:r>
            <a:r>
              <a:rPr lang="en-US" sz="1400" dirty="0">
                <a:solidFill>
                  <a:srgbClr val="444444"/>
                </a:solidFill>
                <a:latin typeface="Arial"/>
                <a:ea typeface="+mn-lt"/>
                <a:cs typeface="+mn-lt"/>
              </a:rPr>
              <a:t>practitioners, all aged 40 or younger, who are deemed the most promising and emerging talent in the respective litigation communities. </a:t>
            </a:r>
            <a:endParaRPr lang="en-US" sz="1400" dirty="0">
              <a:solidFill>
                <a:srgbClr val="444444"/>
              </a:solidFill>
              <a:latin typeface="Arial"/>
              <a:cs typeface="Arial"/>
            </a:endParaRPr>
          </a:p>
          <a:p>
            <a:pPr marL="742950" lvl="1" indent="-285750">
              <a:buFont typeface="Arial"/>
              <a:buChar char="•"/>
            </a:pPr>
            <a:r>
              <a:rPr lang="en-US" sz="1400" b="1" i="1" dirty="0">
                <a:solidFill>
                  <a:srgbClr val="444444"/>
                </a:solidFill>
                <a:latin typeface="Arial"/>
                <a:ea typeface="+mn-lt"/>
                <a:cs typeface="+mn-lt"/>
              </a:rPr>
              <a:t>A confirmed date of birth must be provided for all candidates put forth for this honor. We cannot rank candidates without proof of age. Candidates must be 40 years or younger as of August 1st, 2026 for this year's edition.</a:t>
            </a:r>
            <a:endParaRPr lang="en-US" sz="1400" b="1" i="1" dirty="0">
              <a:solidFill>
                <a:srgbClr val="444444"/>
              </a:solidFill>
              <a:latin typeface="Arial"/>
              <a:ea typeface="Calibri"/>
              <a:cs typeface="Calibri"/>
            </a:endParaRPr>
          </a:p>
          <a:p>
            <a:endParaRPr lang="en-US" sz="1400" dirty="0">
              <a:solidFill>
                <a:srgbClr val="404040"/>
              </a:solidFill>
              <a:latin typeface="Arial"/>
              <a:ea typeface="Calibri"/>
              <a:cs typeface="Calibri"/>
            </a:endParaRPr>
          </a:p>
          <a:p>
            <a:r>
              <a:rPr lang="en-US" sz="1400" b="1" u="sng" dirty="0">
                <a:solidFill>
                  <a:srgbClr val="404040"/>
                </a:solidFill>
                <a:latin typeface="Arial"/>
                <a:ea typeface="Calibri"/>
                <a:cs typeface="Calibri"/>
              </a:rPr>
              <a:t>Due to the earlier release date of </a:t>
            </a:r>
            <a:r>
              <a:rPr lang="en-US" sz="1400" b="1" i="1" u="sng" dirty="0">
                <a:solidFill>
                  <a:srgbClr val="404040"/>
                </a:solidFill>
                <a:latin typeface="Arial"/>
                <a:ea typeface="Calibri"/>
                <a:cs typeface="Calibri"/>
              </a:rPr>
              <a:t>Top 250</a:t>
            </a:r>
            <a:r>
              <a:rPr lang="en-US" sz="1400" b="1" u="sng" dirty="0">
                <a:solidFill>
                  <a:srgbClr val="404040"/>
                </a:solidFill>
                <a:latin typeface="Arial"/>
                <a:ea typeface="Calibri"/>
                <a:cs typeface="Calibri"/>
              </a:rPr>
              <a:t> and </a:t>
            </a:r>
            <a:r>
              <a:rPr lang="en-US" sz="1400" b="1" i="1" u="sng" dirty="0">
                <a:solidFill>
                  <a:srgbClr val="404040"/>
                </a:solidFill>
                <a:latin typeface="Arial"/>
                <a:ea typeface="Calibri"/>
                <a:cs typeface="Calibri"/>
              </a:rPr>
              <a:t>40 &amp; Under</a:t>
            </a:r>
            <a:r>
              <a:rPr lang="en-US" sz="1400" b="1" u="sng" dirty="0">
                <a:solidFill>
                  <a:srgbClr val="404040"/>
                </a:solidFill>
                <a:latin typeface="Arial"/>
                <a:ea typeface="Calibri"/>
                <a:cs typeface="Calibri"/>
              </a:rPr>
              <a:t>, any questionnaires containing nominations MUST be provided promptly by the submission deadline – Friday April 24th. Any questionnaires submitted past the deadline are NOT guaranteed to be considered.</a:t>
            </a:r>
          </a:p>
          <a:p>
            <a:pPr marL="228600" indent="-228600">
              <a:buFont typeface="Wingdings"/>
              <a:buChar char="•"/>
            </a:pPr>
            <a:endParaRPr lang="en-US" sz="1400" b="1" u="sng" dirty="0">
              <a:solidFill>
                <a:srgbClr val="444444"/>
              </a:solidFill>
              <a:latin typeface="Arial"/>
              <a:ea typeface="Calibri"/>
              <a:cs typeface="Arial"/>
            </a:endParaRPr>
          </a:p>
          <a:p>
            <a:pPr marL="228600" indent="-228600">
              <a:buFont typeface="Wingdings"/>
              <a:buChar char="•"/>
            </a:pPr>
            <a:r>
              <a:rPr lang="en-US" sz="1400" b="1" dirty="0">
                <a:solidFill>
                  <a:srgbClr val="444444"/>
                </a:solidFill>
                <a:latin typeface="Arial"/>
                <a:cs typeface="Arial"/>
              </a:rPr>
              <a:t>Top 100 Trial Lawyers:</a:t>
            </a:r>
            <a:r>
              <a:rPr lang="en-US" sz="1400" dirty="0">
                <a:solidFill>
                  <a:srgbClr val="444444"/>
                </a:solidFill>
                <a:latin typeface="Arial"/>
                <a:cs typeface="Arial"/>
              </a:rPr>
              <a:t> Appears in the master edition in the fall of 2026. Special feature list and accompanying novel editorial highlighting the leading trial lawyers (as opposed to litigators) in the US as discovered through Benchmark research.</a:t>
            </a:r>
            <a:endParaRPr lang="en-US" sz="1400" dirty="0">
              <a:solidFill>
                <a:srgbClr val="444444"/>
              </a:solidFill>
              <a:latin typeface="Arial"/>
              <a:ea typeface="Calibri" panose="020F0502020204030204"/>
              <a:cs typeface="Arial"/>
            </a:endParaRPr>
          </a:p>
        </p:txBody>
      </p:sp>
      <p:pic>
        <p:nvPicPr>
          <p:cNvPr id="4" name="Picture 3">
            <a:extLst>
              <a:ext uri="{FF2B5EF4-FFF2-40B4-BE49-F238E27FC236}">
                <a16:creationId xmlns:a16="http://schemas.microsoft.com/office/drawing/2014/main" id="{7FDB5A68-7EAC-C5BE-C2E7-76F66303CB5C}"/>
              </a:ext>
            </a:extLst>
          </p:cNvPr>
          <p:cNvPicPr>
            <a:picLocks noChangeAspect="1"/>
          </p:cNvPicPr>
          <p:nvPr/>
        </p:nvPicPr>
        <p:blipFill>
          <a:blip r:embed="rId2">
            <a:alphaModFix/>
          </a:blip>
          <a:stretch>
            <a:fillRect/>
          </a:stretch>
        </p:blipFill>
        <p:spPr>
          <a:xfrm>
            <a:off x="9597874" y="-4616"/>
            <a:ext cx="2597972" cy="862583"/>
          </a:xfrm>
          <a:prstGeom prst="rect">
            <a:avLst/>
          </a:prstGeom>
          <a:ln>
            <a:noFill/>
          </a:ln>
        </p:spPr>
      </p:pic>
    </p:spTree>
    <p:extLst>
      <p:ext uri="{BB962C8B-B14F-4D97-AF65-F5344CB8AC3E}">
        <p14:creationId xmlns:p14="http://schemas.microsoft.com/office/powerpoint/2010/main" val="753163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10">
            <a:extLst>
              <a:ext uri="{FF2B5EF4-FFF2-40B4-BE49-F238E27FC236}">
                <a16:creationId xmlns:a16="http://schemas.microsoft.com/office/drawing/2014/main" id="{C2579DAE-C141-48DB-810E-C070C3008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5" name="Rectangle 12">
            <a:extLst>
              <a:ext uri="{FF2B5EF4-FFF2-40B4-BE49-F238E27FC236}">
                <a16:creationId xmlns:a16="http://schemas.microsoft.com/office/drawing/2014/main" id="{02FD90C3-6350-4D5B-9738-6E94EDF30F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1224925" y="885817"/>
            <a:ext cx="8553903" cy="906816"/>
          </a:xfrm>
        </p:spPr>
        <p:txBody>
          <a:bodyPr anchor="ctr">
            <a:normAutofit/>
          </a:bodyPr>
          <a:lstStyle/>
          <a:p>
            <a:r>
              <a:rPr lang="en-US" sz="3600" b="1">
                <a:latin typeface="Arial"/>
                <a:cs typeface="Calibri"/>
              </a:rPr>
              <a:t>What do our distinctions mean?</a:t>
            </a:r>
          </a:p>
        </p:txBody>
      </p:sp>
      <p:sp>
        <p:nvSpPr>
          <p:cNvPr id="50" name="TextBox 49">
            <a:extLst>
              <a:ext uri="{FF2B5EF4-FFF2-40B4-BE49-F238E27FC236}">
                <a16:creationId xmlns:a16="http://schemas.microsoft.com/office/drawing/2014/main" id="{CF26B93C-8DAF-7D0F-E097-DC3963F6517A}"/>
              </a:ext>
            </a:extLst>
          </p:cNvPr>
          <p:cNvSpPr txBox="1"/>
          <p:nvPr/>
        </p:nvSpPr>
        <p:spPr>
          <a:xfrm>
            <a:off x="1223617" y="1902199"/>
            <a:ext cx="10098156" cy="36625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Char char="•"/>
            </a:pPr>
            <a:r>
              <a:rPr lang="en-US" sz="1450" b="1" u="sng" dirty="0">
                <a:solidFill>
                  <a:srgbClr val="444444"/>
                </a:solidFill>
                <a:latin typeface="Arial"/>
                <a:ea typeface="Calibri"/>
                <a:cs typeface="Arial"/>
              </a:rPr>
              <a:t>Litigation Stars​:</a:t>
            </a:r>
            <a:r>
              <a:rPr lang="en-US" sz="1450" dirty="0">
                <a:solidFill>
                  <a:srgbClr val="444444"/>
                </a:solidFill>
                <a:latin typeface="Arial"/>
                <a:ea typeface="Calibri"/>
                <a:cs typeface="Arial"/>
              </a:rPr>
              <a:t> Partners identified as established key players in the market via interviews the Benchmark research team conducts with prominent litigators, in addition to client feedback and research avenues. ​</a:t>
            </a:r>
            <a:endParaRPr lang="en-US" sz="1450">
              <a:solidFill>
                <a:srgbClr val="000000"/>
              </a:solidFill>
              <a:latin typeface="Arial"/>
              <a:ea typeface="Calibri"/>
              <a:cs typeface="Calibri"/>
            </a:endParaRPr>
          </a:p>
          <a:p>
            <a:endParaRPr lang="en-US" sz="1450" dirty="0">
              <a:solidFill>
                <a:srgbClr val="444444"/>
              </a:solidFill>
              <a:latin typeface="Arial"/>
              <a:ea typeface="Calibri"/>
              <a:cs typeface="Arial"/>
            </a:endParaRPr>
          </a:p>
          <a:p>
            <a:pPr marL="228600" indent="-228600">
              <a:buChar char="•"/>
            </a:pPr>
            <a:r>
              <a:rPr lang="en-US" sz="1450" b="1" u="sng" dirty="0">
                <a:solidFill>
                  <a:srgbClr val="444444"/>
                </a:solidFill>
                <a:latin typeface="Arial"/>
                <a:ea typeface="Calibri"/>
                <a:cs typeface="Arial"/>
              </a:rPr>
              <a:t>National Stars​:</a:t>
            </a:r>
            <a:r>
              <a:rPr lang="en-US" sz="1450" b="1" dirty="0">
                <a:solidFill>
                  <a:srgbClr val="444444"/>
                </a:solidFill>
                <a:latin typeface="Arial"/>
                <a:ea typeface="Calibri"/>
                <a:cs typeface="Arial"/>
              </a:rPr>
              <a:t> </a:t>
            </a:r>
            <a:r>
              <a:rPr lang="en-US" sz="1450" dirty="0">
                <a:solidFill>
                  <a:srgbClr val="444444"/>
                </a:solidFill>
                <a:latin typeface="Arial"/>
                <a:ea typeface="Calibri"/>
                <a:cs typeface="Arial"/>
              </a:rPr>
              <a:t>Some litigators who are specialists in certain key practice areas will be identified as National Stars – this means that regardless of where they are physically domiciled, peers and clients across the country identify them as leaders. National stars are by default also ranked locally.​</a:t>
            </a:r>
          </a:p>
          <a:p>
            <a:endParaRPr lang="en-US" sz="1450" dirty="0">
              <a:solidFill>
                <a:srgbClr val="444444"/>
              </a:solidFill>
              <a:latin typeface="Arial"/>
              <a:ea typeface="Calibri"/>
              <a:cs typeface="Arial"/>
            </a:endParaRPr>
          </a:p>
          <a:p>
            <a:pPr marL="228600" indent="-228600">
              <a:buChar char="•"/>
            </a:pPr>
            <a:r>
              <a:rPr lang="en-US" sz="1450" b="1" u="sng" dirty="0">
                <a:solidFill>
                  <a:srgbClr val="444444"/>
                </a:solidFill>
                <a:latin typeface="Arial"/>
                <a:ea typeface="Calibri"/>
                <a:cs typeface="Arial"/>
              </a:rPr>
              <a:t>Future Stars:</a:t>
            </a:r>
            <a:r>
              <a:rPr lang="en-US" sz="1450" b="1" dirty="0">
                <a:solidFill>
                  <a:srgbClr val="444444"/>
                </a:solidFill>
                <a:latin typeface="Arial"/>
                <a:ea typeface="Calibri"/>
                <a:cs typeface="Arial"/>
              </a:rPr>
              <a:t> </a:t>
            </a:r>
            <a:r>
              <a:rPr lang="en-US" sz="1450" dirty="0">
                <a:solidFill>
                  <a:srgbClr val="444444"/>
                </a:solidFill>
                <a:latin typeface="Arial"/>
                <a:ea typeface="Calibri"/>
                <a:cs typeface="Arial"/>
              </a:rPr>
              <a:t>Partners who been identified as individuals who are very likely to attain increased recognition within the market, based on growing stature and involvement in high-profile work, within the next two editions of Benchmark. </a:t>
            </a:r>
            <a:r>
              <a:rPr lang="en-US" sz="1450" b="1" i="1" dirty="0">
                <a:solidFill>
                  <a:srgbClr val="444444"/>
                </a:solidFill>
                <a:latin typeface="Arial"/>
                <a:ea typeface="Calibri"/>
                <a:cs typeface="Arial"/>
              </a:rPr>
              <a:t>The Future Star ranking does not necessarily equate with youth or lack of experience</a:t>
            </a:r>
            <a:r>
              <a:rPr lang="en-US" sz="1450" b="1" dirty="0">
                <a:solidFill>
                  <a:srgbClr val="444444"/>
                </a:solidFill>
                <a:latin typeface="Arial"/>
                <a:ea typeface="Calibri"/>
                <a:cs typeface="Arial"/>
              </a:rPr>
              <a:t>.</a:t>
            </a:r>
            <a:r>
              <a:rPr lang="en-US" sz="1450" dirty="0">
                <a:solidFill>
                  <a:srgbClr val="444444"/>
                </a:solidFill>
                <a:latin typeface="Arial"/>
                <a:ea typeface="Calibri"/>
                <a:cs typeface="Arial"/>
              </a:rPr>
              <a:t> Future stars cannot appear as National Stars.</a:t>
            </a:r>
          </a:p>
          <a:p>
            <a:pPr marL="228600" indent="-228600">
              <a:buChar char="•"/>
            </a:pPr>
            <a:endParaRPr lang="en-US" sz="1450" dirty="0">
              <a:solidFill>
                <a:srgbClr val="444444"/>
              </a:solidFill>
              <a:latin typeface="Arial"/>
              <a:ea typeface="Calibri"/>
              <a:cs typeface="Arial"/>
            </a:endParaRPr>
          </a:p>
          <a:p>
            <a:pPr marL="228600" indent="-228600">
              <a:buChar char="•"/>
            </a:pPr>
            <a:r>
              <a:rPr lang="en-US" sz="1450" b="1" u="sng" dirty="0">
                <a:solidFill>
                  <a:srgbClr val="444444"/>
                </a:solidFill>
                <a:latin typeface="Arial"/>
                <a:ea typeface="Calibri"/>
                <a:cs typeface="Arial"/>
              </a:rPr>
              <a:t>National firms​:</a:t>
            </a:r>
            <a:r>
              <a:rPr lang="en-US" sz="1450" dirty="0">
                <a:solidFill>
                  <a:srgbClr val="444444"/>
                </a:solidFill>
                <a:latin typeface="Arial"/>
                <a:ea typeface="Calibri"/>
                <a:cs typeface="Arial"/>
              </a:rPr>
              <a:t> The elite group of firms that have been identified as dominant players, earning coast-to-coast recognition.​</a:t>
            </a:r>
          </a:p>
          <a:p>
            <a:endParaRPr lang="en-US" sz="1450" b="1" u="sng" dirty="0">
              <a:solidFill>
                <a:srgbClr val="444444"/>
              </a:solidFill>
              <a:latin typeface="Arial"/>
              <a:ea typeface="Calibri"/>
              <a:cs typeface="Arial"/>
            </a:endParaRPr>
          </a:p>
          <a:p>
            <a:pPr marL="228600" indent="-228600">
              <a:buChar char="•"/>
            </a:pPr>
            <a:r>
              <a:rPr lang="en-US" sz="1450" b="1" u="sng" dirty="0">
                <a:solidFill>
                  <a:srgbClr val="444444"/>
                </a:solidFill>
                <a:latin typeface="Arial"/>
                <a:ea typeface="Calibri"/>
                <a:cs typeface="Arial"/>
              </a:rPr>
              <a:t>State firms:</a:t>
            </a:r>
            <a:r>
              <a:rPr lang="en-US" sz="1450" dirty="0">
                <a:solidFill>
                  <a:srgbClr val="444444"/>
                </a:solidFill>
                <a:latin typeface="Arial"/>
                <a:ea typeface="Calibri"/>
                <a:cs typeface="Arial"/>
              </a:rPr>
              <a:t> Firms that operate in one state or jurisdiction and have been acknowledged as leaders in this jurisdiction.​</a:t>
            </a:r>
          </a:p>
        </p:txBody>
      </p:sp>
      <p:pic>
        <p:nvPicPr>
          <p:cNvPr id="4" name="Picture 3">
            <a:extLst>
              <a:ext uri="{FF2B5EF4-FFF2-40B4-BE49-F238E27FC236}">
                <a16:creationId xmlns:a16="http://schemas.microsoft.com/office/drawing/2014/main" id="{4C63B705-9309-B214-8712-12D512824568}"/>
              </a:ext>
            </a:extLst>
          </p:cNvPr>
          <p:cNvPicPr>
            <a:picLocks noChangeAspect="1"/>
          </p:cNvPicPr>
          <p:nvPr/>
        </p:nvPicPr>
        <p:blipFill>
          <a:blip r:embed="rId4">
            <a:alphaModFix/>
          </a:blip>
          <a:stretch>
            <a:fillRect/>
          </a:stretch>
        </p:blipFill>
        <p:spPr>
          <a:xfrm>
            <a:off x="9597874" y="-4616"/>
            <a:ext cx="2597972" cy="862583"/>
          </a:xfrm>
          <a:prstGeom prst="rect">
            <a:avLst/>
          </a:prstGeom>
          <a:ln>
            <a:noFill/>
          </a:ln>
        </p:spPr>
      </p:pic>
    </p:spTree>
    <p:custDataLst>
      <p:tags r:id="rId1"/>
    </p:custDataLst>
    <p:extLst>
      <p:ext uri="{BB962C8B-B14F-4D97-AF65-F5344CB8AC3E}">
        <p14:creationId xmlns:p14="http://schemas.microsoft.com/office/powerpoint/2010/main" val="17701070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5875" y="1095375"/>
            <a:ext cx="3300646" cy="627671"/>
          </a:xfrm>
        </p:spPr>
        <p:txBody>
          <a:bodyPr anchor="ctr">
            <a:normAutofit/>
          </a:bodyPr>
          <a:lstStyle/>
          <a:p>
            <a:r>
              <a:rPr lang="en-US" sz="3600" b="1">
                <a:latin typeface="Arial"/>
                <a:cs typeface="Arial"/>
              </a:rPr>
              <a:t>Stay In Touch</a:t>
            </a:r>
            <a:endParaRPr lang="en-US" sz="3600">
              <a:latin typeface="Arial"/>
              <a:cs typeface="Arial"/>
            </a:endParaRPr>
          </a:p>
        </p:txBody>
      </p:sp>
      <p:sp>
        <p:nvSpPr>
          <p:cNvPr id="3" name="Content Placeholder 2"/>
          <p:cNvSpPr>
            <a:spLocks noGrp="1"/>
          </p:cNvSpPr>
          <p:nvPr>
            <p:ph idx="1"/>
          </p:nvPr>
        </p:nvSpPr>
        <p:spPr>
          <a:xfrm>
            <a:off x="1205875" y="1900322"/>
            <a:ext cx="5095043" cy="3867922"/>
          </a:xfrm>
        </p:spPr>
        <p:txBody>
          <a:bodyPr anchor="ctr">
            <a:normAutofit/>
          </a:bodyPr>
          <a:lstStyle/>
          <a:p>
            <a:pPr marL="0" indent="0">
              <a:lnSpc>
                <a:spcPct val="100000"/>
              </a:lnSpc>
              <a:buNone/>
            </a:pPr>
            <a:r>
              <a:rPr lang="en-GB" sz="1500" b="1">
                <a:solidFill>
                  <a:schemeClr val="tx1"/>
                </a:solidFill>
                <a:latin typeface="Arial"/>
                <a:cs typeface="Calibri"/>
              </a:rPr>
              <a:t>Research and Editorial: </a:t>
            </a:r>
            <a:endParaRPr lang="en-US" sz="1500">
              <a:solidFill>
                <a:schemeClr val="tx1"/>
              </a:solidFill>
              <a:latin typeface="Arial"/>
              <a:cs typeface="Arial"/>
            </a:endParaRPr>
          </a:p>
          <a:p>
            <a:pPr marL="0" indent="0">
              <a:lnSpc>
                <a:spcPct val="100000"/>
              </a:lnSpc>
              <a:buNone/>
            </a:pPr>
            <a:r>
              <a:rPr lang="en-GB" sz="1500" i="1">
                <a:solidFill>
                  <a:schemeClr val="tx1"/>
                </a:solidFill>
                <a:latin typeface="Arial"/>
                <a:cs typeface="Arial"/>
              </a:rPr>
              <a:t>Michael </a:t>
            </a:r>
            <a:r>
              <a:rPr lang="en-GB" sz="1500" i="1" err="1">
                <a:solidFill>
                  <a:schemeClr val="tx1"/>
                </a:solidFill>
                <a:latin typeface="Arial"/>
                <a:cs typeface="Arial"/>
              </a:rPr>
              <a:t>Rafalowich</a:t>
            </a:r>
            <a:r>
              <a:rPr lang="en-GB" sz="1500" i="1">
                <a:solidFill>
                  <a:schemeClr val="tx1"/>
                </a:solidFill>
                <a:latin typeface="Arial"/>
                <a:cs typeface="Arial"/>
              </a:rPr>
              <a:t>, Managing Editor and Head of Research</a:t>
            </a:r>
            <a:endParaRPr lang="en-GB" sz="1500" i="1">
              <a:solidFill>
                <a:schemeClr val="tx1"/>
              </a:solidFill>
              <a:latin typeface="Arial"/>
              <a:ea typeface="Calibri" panose="020F0502020204030204"/>
              <a:cs typeface="Calibri"/>
            </a:endParaRPr>
          </a:p>
          <a:p>
            <a:pPr marL="0" indent="0">
              <a:lnSpc>
                <a:spcPct val="100000"/>
              </a:lnSpc>
              <a:buNone/>
            </a:pPr>
            <a:r>
              <a:rPr lang="en-GB" sz="1500" b="1">
                <a:solidFill>
                  <a:schemeClr val="tx1"/>
                </a:solidFill>
                <a:latin typeface="Arial"/>
                <a:cs typeface="Calibri"/>
              </a:rPr>
              <a:t>Email: </a:t>
            </a:r>
            <a:r>
              <a:rPr lang="en-GB" sz="1500" u="sng">
                <a:solidFill>
                  <a:schemeClr val="tx1"/>
                </a:solidFill>
                <a:latin typeface="Arial"/>
                <a:cs typeface="Calibri"/>
              </a:rPr>
              <a:t>mrafalowich@benchmarklitigation.com</a:t>
            </a:r>
            <a:br>
              <a:rPr lang="en-GB" sz="1500">
                <a:latin typeface="Arial"/>
                <a:cs typeface="Calibri"/>
              </a:rPr>
            </a:br>
            <a:endParaRPr lang="en-GB" sz="1500" i="1">
              <a:solidFill>
                <a:schemeClr val="tx1"/>
              </a:solidFill>
              <a:latin typeface="Arial"/>
              <a:ea typeface="Calibri" panose="020F0502020204030204"/>
              <a:cs typeface="Calibri"/>
            </a:endParaRPr>
          </a:p>
          <a:p>
            <a:pPr marL="0" indent="0">
              <a:lnSpc>
                <a:spcPct val="100000"/>
              </a:lnSpc>
              <a:buNone/>
            </a:pPr>
            <a:r>
              <a:rPr lang="en-GB" sz="1500" i="1">
                <a:solidFill>
                  <a:schemeClr val="tx1"/>
                </a:solidFill>
                <a:latin typeface="Arial"/>
                <a:cs typeface="Arial"/>
              </a:rPr>
              <a:t>Makenzie Rodrigues, Research Project Manager</a:t>
            </a:r>
            <a:endParaRPr lang="en-GB" sz="1500" i="1">
              <a:solidFill>
                <a:schemeClr val="tx1"/>
              </a:solidFill>
              <a:latin typeface="Arial"/>
              <a:ea typeface="Calibri"/>
              <a:cs typeface="Calibri"/>
            </a:endParaRPr>
          </a:p>
          <a:p>
            <a:pPr marL="0" indent="0">
              <a:lnSpc>
                <a:spcPct val="100000"/>
              </a:lnSpc>
              <a:buNone/>
            </a:pPr>
            <a:r>
              <a:rPr lang="en-GB" sz="1500" b="1">
                <a:solidFill>
                  <a:schemeClr val="tx1"/>
                </a:solidFill>
                <a:latin typeface="Arial"/>
                <a:cs typeface="Arial"/>
              </a:rPr>
              <a:t>Email: </a:t>
            </a:r>
            <a:r>
              <a:rPr lang="en-GB" sz="1500" u="sng">
                <a:solidFill>
                  <a:schemeClr val="tx1"/>
                </a:solidFill>
                <a:latin typeface="Arial"/>
                <a:cs typeface="Arial"/>
                <a:hlinkClick r:id="rId4">
                  <a:extLst>
                    <a:ext uri="{A12FA001-AC4F-418D-AE19-62706E023703}">
                      <ahyp:hlinkClr xmlns:ahyp="http://schemas.microsoft.com/office/drawing/2018/hyperlinkcolor" val="tx"/>
                    </a:ext>
                  </a:extLst>
                </a:hlinkClick>
              </a:rPr>
              <a:t>makenzie.rodrigues@benchmarklitigation.com</a:t>
            </a:r>
            <a:endParaRPr lang="en-GB" sz="1500" u="sng">
              <a:solidFill>
                <a:schemeClr val="tx1"/>
              </a:solidFill>
              <a:latin typeface="Arial"/>
              <a:ea typeface="Calibri"/>
              <a:cs typeface="Calibri"/>
            </a:endParaRPr>
          </a:p>
          <a:p>
            <a:pPr marL="0" indent="0">
              <a:lnSpc>
                <a:spcPct val="100000"/>
              </a:lnSpc>
              <a:buNone/>
            </a:pPr>
            <a:endParaRPr lang="en-GB" sz="1500" u="sng">
              <a:solidFill>
                <a:schemeClr val="tx1"/>
              </a:solidFill>
              <a:latin typeface="Arial"/>
              <a:ea typeface="Calibri"/>
              <a:cs typeface="Calibri"/>
            </a:endParaRPr>
          </a:p>
          <a:p>
            <a:pPr marL="0" indent="0">
              <a:lnSpc>
                <a:spcPct val="100000"/>
              </a:lnSpc>
              <a:buNone/>
            </a:pPr>
            <a:r>
              <a:rPr lang="en-GB" sz="1500" i="1">
                <a:solidFill>
                  <a:schemeClr val="tx1"/>
                </a:solidFill>
                <a:latin typeface="Arial"/>
                <a:ea typeface="Calibri"/>
                <a:cs typeface="Calibri"/>
              </a:rPr>
              <a:t>Blaike Parker, Research Analyst, 40 &amp; Under Project Lead</a:t>
            </a:r>
          </a:p>
          <a:p>
            <a:pPr marL="0" indent="0">
              <a:lnSpc>
                <a:spcPct val="100000"/>
              </a:lnSpc>
              <a:buNone/>
            </a:pPr>
            <a:r>
              <a:rPr lang="en-GB" sz="1500" b="1">
                <a:solidFill>
                  <a:schemeClr val="tx1"/>
                </a:solidFill>
                <a:latin typeface="Arial"/>
                <a:ea typeface="Calibri"/>
                <a:cs typeface="Calibri"/>
              </a:rPr>
              <a:t>Email: </a:t>
            </a:r>
            <a:r>
              <a:rPr lang="en-GB" sz="1500" u="sng">
                <a:solidFill>
                  <a:schemeClr val="tx1"/>
                </a:solidFill>
                <a:latin typeface="Arial"/>
                <a:ea typeface="Calibri"/>
                <a:cs typeface="Calibri"/>
              </a:rPr>
              <a:t>blaike.parker@benchmarklitigation.com</a:t>
            </a:r>
          </a:p>
        </p:txBody>
      </p:sp>
      <p:sp>
        <p:nvSpPr>
          <p:cNvPr id="5" name="Content Placeholder 2">
            <a:extLst>
              <a:ext uri="{FF2B5EF4-FFF2-40B4-BE49-F238E27FC236}">
                <a16:creationId xmlns:a16="http://schemas.microsoft.com/office/drawing/2014/main" id="{0F3F2279-5673-4914-8B4B-9AF34975B58B}"/>
              </a:ext>
            </a:extLst>
          </p:cNvPr>
          <p:cNvSpPr txBox="1">
            <a:spLocks/>
          </p:cNvSpPr>
          <p:nvPr/>
        </p:nvSpPr>
        <p:spPr>
          <a:xfrm>
            <a:off x="6747333" y="2183181"/>
            <a:ext cx="4646565" cy="2493214"/>
          </a:xfrm>
          <a:prstGeom prst="rect">
            <a:avLst/>
          </a:prstGeom>
        </p:spPr>
        <p:txBody>
          <a:bodyPr vert="horz" lIns="0" tIns="45720" rIns="0" bIns="45720" rtlCol="0" anchor="ctr">
            <a:normAutofit fontScale="925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None/>
            </a:pPr>
            <a:r>
              <a:rPr lang="en-GB" sz="1600" b="1">
                <a:solidFill>
                  <a:schemeClr val="tx1"/>
                </a:solidFill>
                <a:latin typeface="Arial"/>
                <a:cs typeface="Calibri"/>
              </a:rPr>
              <a:t>Business Development: </a:t>
            </a:r>
          </a:p>
          <a:p>
            <a:pPr marL="0" indent="0">
              <a:buNone/>
            </a:pPr>
            <a:r>
              <a:rPr lang="en-GB" sz="1600" i="1">
                <a:solidFill>
                  <a:schemeClr val="tx1"/>
                </a:solidFill>
                <a:latin typeface="Arial"/>
                <a:cs typeface="Calibri"/>
              </a:rPr>
              <a:t>Rebecca Synnott, Head of Business Development</a:t>
            </a:r>
          </a:p>
          <a:p>
            <a:pPr marL="0" indent="0">
              <a:buNone/>
            </a:pPr>
            <a:r>
              <a:rPr lang="en-GB" sz="1600" b="1">
                <a:solidFill>
                  <a:schemeClr val="tx1"/>
                </a:solidFill>
                <a:latin typeface="Arial"/>
                <a:cs typeface="Calibri"/>
              </a:rPr>
              <a:t>Email: </a:t>
            </a:r>
            <a:r>
              <a:rPr lang="en-GB" sz="1600" u="sng">
                <a:solidFill>
                  <a:schemeClr val="tx1"/>
                </a:solidFill>
                <a:latin typeface="Arial"/>
                <a:cs typeface="Calibri"/>
                <a:hlinkClick r:id="rId5">
                  <a:extLst>
                    <a:ext uri="{A12FA001-AC4F-418D-AE19-62706E023703}">
                      <ahyp:hlinkClr xmlns:ahyp="http://schemas.microsoft.com/office/drawing/2018/hyperlinkcolor" val="tx"/>
                    </a:ext>
                  </a:extLst>
                </a:hlinkClick>
              </a:rPr>
              <a:t>Rebecca.Synnott@benchmarklitigation.com</a:t>
            </a:r>
            <a:br>
              <a:rPr lang="en-GB" sz="1600">
                <a:latin typeface="Arial"/>
                <a:cs typeface="Calibri"/>
              </a:rPr>
            </a:br>
            <a:endParaRPr lang="en-GB" sz="1600">
              <a:solidFill>
                <a:schemeClr val="tx1"/>
              </a:solidFill>
              <a:latin typeface="Arial"/>
              <a:cs typeface="Calibri"/>
            </a:endParaRPr>
          </a:p>
          <a:p>
            <a:pPr marL="0" indent="0">
              <a:buNone/>
            </a:pPr>
            <a:r>
              <a:rPr lang="en-GB" sz="1600" b="1">
                <a:solidFill>
                  <a:schemeClr val="tx1"/>
                </a:solidFill>
                <a:latin typeface="Arial"/>
                <a:cs typeface="Calibri"/>
              </a:rPr>
              <a:t>Marketing: </a:t>
            </a:r>
            <a:endParaRPr lang="en-GB" sz="1600">
              <a:solidFill>
                <a:schemeClr val="tx1"/>
              </a:solidFill>
              <a:latin typeface="Arial"/>
              <a:cs typeface="Calibri"/>
            </a:endParaRPr>
          </a:p>
          <a:p>
            <a:pPr marL="0" indent="0">
              <a:buNone/>
            </a:pPr>
            <a:r>
              <a:rPr lang="en-GB" sz="1600" i="1">
                <a:solidFill>
                  <a:schemeClr val="tx1"/>
                </a:solidFill>
                <a:latin typeface="Arial"/>
                <a:cs typeface="Calibri"/>
              </a:rPr>
              <a:t>Joseph Cousins, Marketing Manager</a:t>
            </a:r>
            <a:br>
              <a:rPr lang="en-GB" sz="1600" i="1">
                <a:latin typeface="Arial"/>
                <a:cs typeface="Calibri"/>
              </a:rPr>
            </a:br>
            <a:br>
              <a:rPr lang="en-GB" sz="1600" i="1">
                <a:latin typeface="Arial"/>
                <a:cs typeface="Calibri"/>
              </a:rPr>
            </a:br>
            <a:r>
              <a:rPr lang="en-GB" sz="1600" b="1">
                <a:solidFill>
                  <a:schemeClr val="tx1"/>
                </a:solidFill>
                <a:latin typeface="Arial"/>
                <a:cs typeface="Calibri"/>
              </a:rPr>
              <a:t>Email:</a:t>
            </a:r>
            <a:r>
              <a:rPr lang="en-GB" sz="1600" b="1">
                <a:solidFill>
                  <a:schemeClr val="tx1"/>
                </a:solidFill>
                <a:latin typeface="Arial"/>
                <a:ea typeface="+mn-lt"/>
                <a:cs typeface="+mn-lt"/>
              </a:rPr>
              <a:t> </a:t>
            </a:r>
            <a:r>
              <a:rPr lang="en-GB" sz="1600" u="sng">
                <a:solidFill>
                  <a:schemeClr val="tx1"/>
                </a:solidFill>
                <a:latin typeface="Arial"/>
                <a:ea typeface="+mn-lt"/>
                <a:cs typeface="+mn-lt"/>
              </a:rPr>
              <a:t>joseph.cousins@legalbenchmarkinggroup.com</a:t>
            </a:r>
            <a:endParaRPr lang="en-GB" sz="1100" u="sng">
              <a:solidFill>
                <a:schemeClr val="tx1"/>
              </a:solidFill>
              <a:latin typeface="Arial"/>
              <a:cs typeface="Calibri"/>
            </a:endParaRPr>
          </a:p>
        </p:txBody>
      </p:sp>
      <p:pic>
        <p:nvPicPr>
          <p:cNvPr id="7" name="Picture 6">
            <a:extLst>
              <a:ext uri="{FF2B5EF4-FFF2-40B4-BE49-F238E27FC236}">
                <a16:creationId xmlns:a16="http://schemas.microsoft.com/office/drawing/2014/main" id="{02DF2CD2-82DC-059E-6421-61F3A725C989}"/>
              </a:ext>
            </a:extLst>
          </p:cNvPr>
          <p:cNvPicPr>
            <a:picLocks noChangeAspect="1"/>
          </p:cNvPicPr>
          <p:nvPr/>
        </p:nvPicPr>
        <p:blipFill>
          <a:blip r:embed="rId6">
            <a:alphaModFix/>
          </a:blip>
          <a:stretch>
            <a:fillRect/>
          </a:stretch>
        </p:blipFill>
        <p:spPr>
          <a:xfrm>
            <a:off x="9597874" y="-4616"/>
            <a:ext cx="2597972" cy="862583"/>
          </a:xfrm>
          <a:prstGeom prst="rect">
            <a:avLst/>
          </a:prstGeom>
          <a:ln>
            <a:noFill/>
          </a:ln>
        </p:spPr>
      </p:pic>
    </p:spTree>
    <p:custDataLst>
      <p:tags r:id="rId1"/>
    </p:custDataLst>
    <p:extLst>
      <p:ext uri="{BB962C8B-B14F-4D97-AF65-F5344CB8AC3E}">
        <p14:creationId xmlns:p14="http://schemas.microsoft.com/office/powerpoint/2010/main" val="33754642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 name="Rectangle 75">
            <a:extLst>
              <a:ext uri="{FF2B5EF4-FFF2-40B4-BE49-F238E27FC236}">
                <a16:creationId xmlns:a16="http://schemas.microsoft.com/office/drawing/2014/main" id="{4E4490D0-3672-446A-AC12-B4830333BD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8" name="Rectangle 77">
            <a:extLst>
              <a:ext uri="{FF2B5EF4-FFF2-40B4-BE49-F238E27FC236}">
                <a16:creationId xmlns:a16="http://schemas.microsoft.com/office/drawing/2014/main" id="{39CB82C2-DF65-4EC1-8280-F201D50F5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80" name="Straight Connector 79">
            <a:extLst>
              <a:ext uri="{FF2B5EF4-FFF2-40B4-BE49-F238E27FC236}">
                <a16:creationId xmlns:a16="http://schemas.microsoft.com/office/drawing/2014/main" id="{7E1D4427-852B-4B37-8E76-0E9F1810BA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82" name="Rectangle 81">
            <a:extLst>
              <a:ext uri="{FF2B5EF4-FFF2-40B4-BE49-F238E27FC236}">
                <a16:creationId xmlns:a16="http://schemas.microsoft.com/office/drawing/2014/main" id="{EB1836F0-F9E0-4D93-9BDD-7EEC6EA05F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1A28E2-0381-49F0-91C4-BC106C62732D}"/>
              </a:ext>
            </a:extLst>
          </p:cNvPr>
          <p:cNvSpPr>
            <a:spLocks noGrp="1"/>
          </p:cNvSpPr>
          <p:nvPr>
            <p:ph type="title"/>
          </p:nvPr>
        </p:nvSpPr>
        <p:spPr>
          <a:xfrm>
            <a:off x="5289754" y="639097"/>
            <a:ext cx="6253317" cy="3686015"/>
          </a:xfrm>
        </p:spPr>
        <p:txBody>
          <a:bodyPr vert="horz" lIns="91440" tIns="45720" rIns="91440" bIns="45720" rtlCol="0" anchor="b">
            <a:normAutofit/>
          </a:bodyPr>
          <a:lstStyle/>
          <a:p>
            <a:pPr algn="ctr"/>
            <a:r>
              <a:rPr lang="en-US" sz="8000">
                <a:solidFill>
                  <a:schemeClr val="tx1">
                    <a:lumMod val="85000"/>
                    <a:lumOff val="15000"/>
                  </a:schemeClr>
                </a:solidFill>
                <a:latin typeface="Arial"/>
                <a:cs typeface="Arial"/>
              </a:rPr>
              <a:t>Q &amp; A </a:t>
            </a:r>
            <a:endParaRPr lang="en-US" sz="8000">
              <a:solidFill>
                <a:schemeClr val="tx1">
                  <a:lumMod val="85000"/>
                  <a:lumOff val="15000"/>
                </a:schemeClr>
              </a:solidFill>
              <a:latin typeface="Arial"/>
              <a:cs typeface="Calibri Light"/>
            </a:endParaRPr>
          </a:p>
        </p:txBody>
      </p:sp>
      <p:pic>
        <p:nvPicPr>
          <p:cNvPr id="4" name="Graphic 4" descr="Questions with solid fill">
            <a:extLst>
              <a:ext uri="{FF2B5EF4-FFF2-40B4-BE49-F238E27FC236}">
                <a16:creationId xmlns:a16="http://schemas.microsoft.com/office/drawing/2014/main" id="{BA3693F3-F3E7-4EC8-9E1C-83D891E97EF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33999" y="1163529"/>
            <a:ext cx="4001315" cy="4001315"/>
          </a:xfrm>
          <a:prstGeom prst="rect">
            <a:avLst/>
          </a:prstGeom>
        </p:spPr>
      </p:pic>
      <p:cxnSp>
        <p:nvCxnSpPr>
          <p:cNvPr id="84" name="Straight Connector 83">
            <a:extLst>
              <a:ext uri="{FF2B5EF4-FFF2-40B4-BE49-F238E27FC236}">
                <a16:creationId xmlns:a16="http://schemas.microsoft.com/office/drawing/2014/main" id="{7A49EFD3-A806-4D59-99F1-AA9AFAE4EF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071" y="4343400"/>
            <a:ext cx="5636107"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86" name="Rectangle 85">
            <a:extLst>
              <a:ext uri="{FF2B5EF4-FFF2-40B4-BE49-F238E27FC236}">
                <a16:creationId xmlns:a16="http://schemas.microsoft.com/office/drawing/2014/main" id="{6D2F28D1-82F9-40FE-935C-85ECF7660D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8" name="Rectangle 87">
            <a:extLst>
              <a:ext uri="{FF2B5EF4-FFF2-40B4-BE49-F238E27FC236}">
                <a16:creationId xmlns:a16="http://schemas.microsoft.com/office/drawing/2014/main" id="{4B670E93-2F53-48FC-AB6C-E99E22D17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5" name="Picture 4">
            <a:extLst>
              <a:ext uri="{FF2B5EF4-FFF2-40B4-BE49-F238E27FC236}">
                <a16:creationId xmlns:a16="http://schemas.microsoft.com/office/drawing/2014/main" id="{75403ADE-EF1A-1C88-0FBB-2C9AD733AB14}"/>
              </a:ext>
            </a:extLst>
          </p:cNvPr>
          <p:cNvPicPr>
            <a:picLocks noChangeAspect="1"/>
          </p:cNvPicPr>
          <p:nvPr/>
        </p:nvPicPr>
        <p:blipFill>
          <a:blip r:embed="rId4">
            <a:alphaModFix/>
          </a:blip>
          <a:stretch>
            <a:fillRect/>
          </a:stretch>
        </p:blipFill>
        <p:spPr>
          <a:xfrm>
            <a:off x="9597874" y="-4616"/>
            <a:ext cx="2597972" cy="862583"/>
          </a:xfrm>
          <a:prstGeom prst="rect">
            <a:avLst/>
          </a:prstGeom>
          <a:ln>
            <a:noFill/>
          </a:ln>
        </p:spPr>
      </p:pic>
      <p:sp>
        <p:nvSpPr>
          <p:cNvPr id="3" name="TextBox 2">
            <a:extLst>
              <a:ext uri="{FF2B5EF4-FFF2-40B4-BE49-F238E27FC236}">
                <a16:creationId xmlns:a16="http://schemas.microsoft.com/office/drawing/2014/main" id="{E2469C97-E781-9176-23B3-52F9D02BACD4}"/>
              </a:ext>
            </a:extLst>
          </p:cNvPr>
          <p:cNvSpPr txBox="1"/>
          <p:nvPr/>
        </p:nvSpPr>
        <p:spPr>
          <a:xfrm>
            <a:off x="5364892" y="4572000"/>
            <a:ext cx="6096000"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500" i="1" dirty="0">
                <a:latin typeface="Arial"/>
              </a:rPr>
              <a:t>For any questions not answered, please refer to this PowerPoint deck, </a:t>
            </a:r>
            <a:r>
              <a:rPr lang="en-GB" sz="1500" i="1" dirty="0">
                <a:solidFill>
                  <a:srgbClr val="000000"/>
                </a:solidFill>
                <a:latin typeface="Arial"/>
              </a:rPr>
              <a:t>our </a:t>
            </a:r>
            <a:r>
              <a:rPr lang="en-GB" sz="1500" i="1" dirty="0">
                <a:solidFill>
                  <a:srgbClr val="00B0F0"/>
                </a:solidFill>
                <a:latin typeface="Arial"/>
                <a:hlinkClick r:id="rId5">
                  <a:extLst>
                    <a:ext uri="{A12FA001-AC4F-418D-AE19-62706E023703}">
                      <ahyp:hlinkClr xmlns:ahyp="http://schemas.microsoft.com/office/drawing/2018/hyperlinkcolor" val="tx"/>
                    </a:ext>
                  </a:extLst>
                </a:hlinkClick>
              </a:rPr>
              <a:t>Methodology</a:t>
            </a:r>
            <a:r>
              <a:rPr lang="en-GB" sz="1500" i="1" dirty="0">
                <a:solidFill>
                  <a:srgbClr val="00B0F0"/>
                </a:solidFill>
                <a:latin typeface="Arial"/>
              </a:rPr>
              <a:t> </a:t>
            </a:r>
            <a:r>
              <a:rPr lang="en-GB" sz="1500" i="1" dirty="0">
                <a:solidFill>
                  <a:srgbClr val="000000"/>
                </a:solidFill>
                <a:latin typeface="Arial"/>
              </a:rPr>
              <a:t>page, </a:t>
            </a:r>
            <a:r>
              <a:rPr lang="en-GB" sz="1500" i="1" dirty="0">
                <a:solidFill>
                  <a:srgbClr val="00B0F0"/>
                </a:solidFill>
                <a:latin typeface="Arial"/>
                <a:hlinkClick r:id="rId6">
                  <a:extLst>
                    <a:ext uri="{A12FA001-AC4F-418D-AE19-62706E023703}">
                      <ahyp:hlinkClr xmlns:ahyp="http://schemas.microsoft.com/office/drawing/2018/hyperlinkcolor" val="tx"/>
                    </a:ext>
                  </a:extLst>
                </a:hlinkClick>
              </a:rPr>
              <a:t>FAQs</a:t>
            </a:r>
            <a:r>
              <a:rPr lang="en-GB" sz="1500" i="1" dirty="0">
                <a:latin typeface="Arial"/>
                <a:ea typeface="+mn-lt"/>
                <a:cs typeface="Arial"/>
              </a:rPr>
              <a:t>, </a:t>
            </a:r>
            <a:r>
              <a:rPr lang="en-GB" sz="1500" i="1" dirty="0">
                <a:latin typeface="Arial"/>
              </a:rPr>
              <a:t>or reach out via email.</a:t>
            </a:r>
            <a:endParaRPr lang="en-US" dirty="0"/>
          </a:p>
        </p:txBody>
      </p:sp>
    </p:spTree>
    <p:extLst>
      <p:ext uri="{BB962C8B-B14F-4D97-AF65-F5344CB8AC3E}">
        <p14:creationId xmlns:p14="http://schemas.microsoft.com/office/powerpoint/2010/main" val="172564887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ags/tag2.xml><?xml version="1.0" encoding="utf-8"?>
<p:tagLst xmlns:a="http://schemas.openxmlformats.org/drawingml/2006/main" xmlns:r="http://schemas.openxmlformats.org/officeDocument/2006/relationships" xmlns:p="http://schemas.openxmlformats.org/presentationml/2006/main">
  <p:tag name="COUNT" val="2"/>
  <p:tag name="SN" val="HIDDEN"/>
</p:tagLst>
</file>

<file path=ppt/tags/tag3.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ags/tag4.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ags/tag5.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ags/tag6.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ags/tag7.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ags/tag8.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ags/tag9.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ags/tag10.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ags/tag11.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ags/tag12.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ags/tag13.xml><?xml version="1.0" encoding="utf-8"?>
<p:tagLst xmlns:a="http://schemas.openxmlformats.org/drawingml/2006/main" xmlns:r="http://schemas.openxmlformats.org/officeDocument/2006/relationships" xmlns:p="http://schemas.openxmlformats.org/presentationml/2006/main">
  <p:tag name="COUNT" val="3"/>
  <p:tag name="SN" val="HIDDEN"/>
</p:tagLst>
</file>

<file path=ppt/theme/theme1.xml><?xml version="1.0" encoding="utf-8"?>
<a:theme xmlns:a="http://schemas.openxmlformats.org/drawingml/2006/main" name="Retrospect">
  <a:themeElements>
    <a:clrScheme name="Custom 1">
      <a:dk1>
        <a:sysClr val="windowText" lastClr="000000"/>
      </a:dk1>
      <a:lt1>
        <a:sysClr val="window" lastClr="FFFFFF"/>
      </a:lt1>
      <a:dk2>
        <a:srgbClr val="44546A"/>
      </a:dk2>
      <a:lt2>
        <a:srgbClr val="E7E6E6"/>
      </a:lt2>
      <a:accent1>
        <a:srgbClr val="0F4D29"/>
      </a:accent1>
      <a:accent2>
        <a:srgbClr val="8B724B"/>
      </a:accent2>
      <a:accent3>
        <a:srgbClr val="0F4D29"/>
      </a:accent3>
      <a:accent4>
        <a:srgbClr val="8B724B"/>
      </a:accent4>
      <a:accent5>
        <a:srgbClr val="FFFFFF"/>
      </a:accent5>
      <a:accent6>
        <a:srgbClr val="FFFFFF"/>
      </a:accent6>
      <a:hlink>
        <a:srgbClr val="FFFFFF"/>
      </a:hlink>
      <a:folHlink>
        <a:srgbClr val="00000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fe93bc1-be37-42f8-ac13-e800906b16e3">
      <Terms xmlns="http://schemas.microsoft.com/office/infopath/2007/PartnerControls"/>
    </lcf76f155ced4ddcb4097134ff3c332f>
    <TaxCatchAll xmlns="dd9ec3b0-ab13-4067-9fbd-37423e584bae" xsi:nil="true"/>
    <MediaLengthInSeconds xmlns="8fe93bc1-be37-42f8-ac13-e800906b16e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FFAF55D20492340B0768FDE7511F9F2" ma:contentTypeVersion="12" ma:contentTypeDescription="Create a new document." ma:contentTypeScope="" ma:versionID="270681452590fcf4514d8a94230e5cfd">
  <xsd:schema xmlns:xsd="http://www.w3.org/2001/XMLSchema" xmlns:xs="http://www.w3.org/2001/XMLSchema" xmlns:p="http://schemas.microsoft.com/office/2006/metadata/properties" xmlns:ns2="8fe93bc1-be37-42f8-ac13-e800906b16e3" xmlns:ns3="dd9ec3b0-ab13-4067-9fbd-37423e584bae" targetNamespace="http://schemas.microsoft.com/office/2006/metadata/properties" ma:root="true" ma:fieldsID="19a704b8e5c8dcb175d779b543ebcb42" ns2:_="" ns3:_="">
    <xsd:import namespace="8fe93bc1-be37-42f8-ac13-e800906b16e3"/>
    <xsd:import namespace="dd9ec3b0-ab13-4067-9fbd-37423e584ba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e93bc1-be37-42f8-ac13-e800906b16e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d9ec3b0-ab13-4067-9fbd-37423e584ba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6e769c6-0c72-4a51-8a0c-09ba82600464}" ma:internalName="TaxCatchAll" ma:showField="CatchAllData" ma:web="dd9ec3b0-ab13-4067-9fbd-37423e584ba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2F1CC93-7227-4DC6-BE43-E913C7BF9BA5}">
  <ds:schemaRefs>
    <ds:schemaRef ds:uri="http://www.w3.org/XML/1998/namespace"/>
    <ds:schemaRef ds:uri="http://schemas.microsoft.com/office/infopath/2007/PartnerControls"/>
    <ds:schemaRef ds:uri="http://purl.org/dc/dcmitype/"/>
    <ds:schemaRef ds:uri="http://schemas.openxmlformats.org/package/2006/metadata/core-properties"/>
    <ds:schemaRef ds:uri="http://purl.org/dc/elements/1.1/"/>
    <ds:schemaRef ds:uri="http://schemas.microsoft.com/office/2006/documentManagement/types"/>
    <ds:schemaRef ds:uri="8fe93bc1-be37-42f8-ac13-e800906b16e3"/>
    <ds:schemaRef ds:uri="dd9ec3b0-ab13-4067-9fbd-37423e584bae"/>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57EB296C-E802-46CD-8592-907DEECE1E35}">
  <ds:schemaRefs>
    <ds:schemaRef ds:uri="8fe93bc1-be37-42f8-ac13-e800906b16e3"/>
    <ds:schemaRef ds:uri="dd9ec3b0-ab13-4067-9fbd-37423e584ba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FF72225-4492-4371-B13D-729D9EE6C4F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Retrospect</Template>
  <TotalTime>94</TotalTime>
  <Words>2390</Words>
  <Application>Microsoft Office PowerPoint</Application>
  <PresentationFormat>Widescreen</PresentationFormat>
  <Paragraphs>224</Paragraphs>
  <Slides>22</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Arial,Sans-Serif</vt:lpstr>
      <vt:lpstr>Calibri</vt:lpstr>
      <vt:lpstr>Calibri Light</vt:lpstr>
      <vt:lpstr>Calibri,Sans-Serif</vt:lpstr>
      <vt:lpstr>Courier New</vt:lpstr>
      <vt:lpstr>Wingdings</vt:lpstr>
      <vt:lpstr>Retrospect</vt:lpstr>
      <vt:lpstr>2027 Benchmark Litigation USA Research Webinar</vt:lpstr>
      <vt:lpstr>Today’s Agenda</vt:lpstr>
      <vt:lpstr>About Benchmark Litigation</vt:lpstr>
      <vt:lpstr>New Developments for 2027</vt:lpstr>
      <vt:lpstr>Research Timeline</vt:lpstr>
      <vt:lpstr>Sources of Information</vt:lpstr>
      <vt:lpstr>PowerPoint Presentation</vt:lpstr>
      <vt:lpstr>Registering on the Submission Portal </vt:lpstr>
      <vt:lpstr>How to Submit on the Submission Portal</vt:lpstr>
      <vt:lpstr>How to Submit on the Portal (Photos)              </vt:lpstr>
      <vt:lpstr>How to Submit on the Portal (Photos)              </vt:lpstr>
      <vt:lpstr>Submission Tips</vt:lpstr>
      <vt:lpstr>The Case Summary Section</vt:lpstr>
      <vt:lpstr>The Awards Section</vt:lpstr>
      <vt:lpstr>Client/Professional References</vt:lpstr>
      <vt:lpstr>Attorney Interviews Expectations</vt:lpstr>
      <vt:lpstr>Ultimately there are no guarantees, but here’s what you can do to maximize your impression.</vt:lpstr>
      <vt:lpstr>Why participate in Benchmark?</vt:lpstr>
      <vt:lpstr>Benchmark Special Honors List</vt:lpstr>
      <vt:lpstr>What do our distinctions mean?</vt:lpstr>
      <vt:lpstr>Stay In Touch</vt:lpstr>
      <vt:lpstr>Q &amp; 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Benchmark Litigation Webinar Wednesday, February 12, 2020 2:00 pm (ET)</dc:title>
  <dc:creator>Amadi, Muna (US)</dc:creator>
  <cp:lastModifiedBy>Makenzie Rodrigues (US)</cp:lastModifiedBy>
  <cp:revision>101</cp:revision>
  <dcterms:created xsi:type="dcterms:W3CDTF">2020-02-12T03:28:17Z</dcterms:created>
  <dcterms:modified xsi:type="dcterms:W3CDTF">2026-02-12T18:39:40Z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0x0101006FFAF55D20492340B0768FDE7511F9F2</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y fmtid="{D5CDD505-2E9C-101B-9397-08002B2CF9AE}" pid="12" name="GUID">
    <vt:lpwstr>14ac0e86-d5c7-4556-980e-67124007235d</vt:lpwstr>
  </property>
</Properties>
</file>